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7" r:id="rId5"/>
  </p:sldIdLst>
  <p:sldSz cx="10691813" cy="15119350"/>
  <p:notesSz cx="7102475" cy="9388475"/>
  <p:defaultTextStyle>
    <a:defPPr>
      <a:defRPr lang="en-US"/>
    </a:defPPr>
    <a:lvl1pPr marL="0" algn="l" defTabSz="1311156" rtl="0" eaLnBrk="1" latinLnBrk="0" hangingPunct="1">
      <a:defRPr sz="2581" kern="1200">
        <a:solidFill>
          <a:schemeClr val="tx1"/>
        </a:solidFill>
        <a:latin typeface="+mn-lt"/>
        <a:ea typeface="+mn-ea"/>
        <a:cs typeface="+mn-cs"/>
      </a:defRPr>
    </a:lvl1pPr>
    <a:lvl2pPr marL="655577" algn="l" defTabSz="1311156" rtl="0" eaLnBrk="1" latinLnBrk="0" hangingPunct="1">
      <a:defRPr sz="2581" kern="1200">
        <a:solidFill>
          <a:schemeClr val="tx1"/>
        </a:solidFill>
        <a:latin typeface="+mn-lt"/>
        <a:ea typeface="+mn-ea"/>
        <a:cs typeface="+mn-cs"/>
      </a:defRPr>
    </a:lvl2pPr>
    <a:lvl3pPr marL="1311156" algn="l" defTabSz="1311156" rtl="0" eaLnBrk="1" latinLnBrk="0" hangingPunct="1">
      <a:defRPr sz="2581" kern="1200">
        <a:solidFill>
          <a:schemeClr val="tx1"/>
        </a:solidFill>
        <a:latin typeface="+mn-lt"/>
        <a:ea typeface="+mn-ea"/>
        <a:cs typeface="+mn-cs"/>
      </a:defRPr>
    </a:lvl3pPr>
    <a:lvl4pPr marL="1966732" algn="l" defTabSz="1311156" rtl="0" eaLnBrk="1" latinLnBrk="0" hangingPunct="1">
      <a:defRPr sz="2581" kern="1200">
        <a:solidFill>
          <a:schemeClr val="tx1"/>
        </a:solidFill>
        <a:latin typeface="+mn-lt"/>
        <a:ea typeface="+mn-ea"/>
        <a:cs typeface="+mn-cs"/>
      </a:defRPr>
    </a:lvl4pPr>
    <a:lvl5pPr marL="2622311" algn="l" defTabSz="1311156" rtl="0" eaLnBrk="1" latinLnBrk="0" hangingPunct="1">
      <a:defRPr sz="2581" kern="1200">
        <a:solidFill>
          <a:schemeClr val="tx1"/>
        </a:solidFill>
        <a:latin typeface="+mn-lt"/>
        <a:ea typeface="+mn-ea"/>
        <a:cs typeface="+mn-cs"/>
      </a:defRPr>
    </a:lvl5pPr>
    <a:lvl6pPr marL="3277889" algn="l" defTabSz="1311156" rtl="0" eaLnBrk="1" latinLnBrk="0" hangingPunct="1">
      <a:defRPr sz="2581" kern="1200">
        <a:solidFill>
          <a:schemeClr val="tx1"/>
        </a:solidFill>
        <a:latin typeface="+mn-lt"/>
        <a:ea typeface="+mn-ea"/>
        <a:cs typeface="+mn-cs"/>
      </a:defRPr>
    </a:lvl6pPr>
    <a:lvl7pPr marL="3933466" algn="l" defTabSz="1311156" rtl="0" eaLnBrk="1" latinLnBrk="0" hangingPunct="1">
      <a:defRPr sz="2581" kern="1200">
        <a:solidFill>
          <a:schemeClr val="tx1"/>
        </a:solidFill>
        <a:latin typeface="+mn-lt"/>
        <a:ea typeface="+mn-ea"/>
        <a:cs typeface="+mn-cs"/>
      </a:defRPr>
    </a:lvl7pPr>
    <a:lvl8pPr marL="4589044" algn="l" defTabSz="1311156" rtl="0" eaLnBrk="1" latinLnBrk="0" hangingPunct="1">
      <a:defRPr sz="2581" kern="1200">
        <a:solidFill>
          <a:schemeClr val="tx1"/>
        </a:solidFill>
        <a:latin typeface="+mn-lt"/>
        <a:ea typeface="+mn-ea"/>
        <a:cs typeface="+mn-cs"/>
      </a:defRPr>
    </a:lvl8pPr>
    <a:lvl9pPr marL="5244621" algn="l" defTabSz="1311156" rtl="0" eaLnBrk="1" latinLnBrk="0" hangingPunct="1">
      <a:defRPr sz="25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E8ED"/>
    <a:srgbClr val="FFC943"/>
    <a:srgbClr val="FFB3F4"/>
    <a:srgbClr val="339966"/>
    <a:srgbClr val="6600CC"/>
    <a:srgbClr val="660066"/>
    <a:srgbClr val="CC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7FF382-2940-4AD4-A8D3-43BED43A5596}" v="29" dt="2024-10-02T03:09:27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8" autoAdjust="0"/>
    <p:restoredTop sz="95280"/>
  </p:normalViewPr>
  <p:slideViewPr>
    <p:cSldViewPr snapToGrid="0" snapToObjects="1">
      <p:cViewPr>
        <p:scale>
          <a:sx n="75" d="100"/>
          <a:sy n="75" d="100"/>
        </p:scale>
        <p:origin x="1646" y="-158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40" cy="471055"/>
          </a:xfrm>
          <a:prstGeom prst="rect">
            <a:avLst/>
          </a:prstGeom>
        </p:spPr>
        <p:txBody>
          <a:bodyPr vert="horz" lIns="94225" tIns="47112" rIns="94225" bIns="4711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40" cy="471055"/>
          </a:xfrm>
          <a:prstGeom prst="rect">
            <a:avLst/>
          </a:prstGeom>
        </p:spPr>
        <p:txBody>
          <a:bodyPr vert="horz" lIns="94225" tIns="47112" rIns="94225" bIns="47112" rtlCol="0"/>
          <a:lstStyle>
            <a:lvl1pPr algn="r">
              <a:defRPr sz="1300"/>
            </a:lvl1pPr>
          </a:lstStyle>
          <a:p>
            <a:fld id="{C2EBB441-A087-9741-AC22-467DE082748A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73163"/>
            <a:ext cx="22415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5" tIns="47112" rIns="94225" bIns="471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5" tIns="47112" rIns="94225" bIns="47112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40" cy="471053"/>
          </a:xfrm>
          <a:prstGeom prst="rect">
            <a:avLst/>
          </a:prstGeom>
        </p:spPr>
        <p:txBody>
          <a:bodyPr vert="horz" lIns="94225" tIns="47112" rIns="94225" bIns="4711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40" cy="471053"/>
          </a:xfrm>
          <a:prstGeom prst="rect">
            <a:avLst/>
          </a:prstGeom>
        </p:spPr>
        <p:txBody>
          <a:bodyPr vert="horz" lIns="94225" tIns="47112" rIns="94225" bIns="47112" rtlCol="0" anchor="b"/>
          <a:lstStyle>
            <a:lvl1pPr algn="r">
              <a:defRPr sz="1300"/>
            </a:lvl1pPr>
          </a:lstStyle>
          <a:p>
            <a:fld id="{ADA52720-157F-7249-987D-B4EA99FB5B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6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1156" rtl="0" eaLnBrk="1" latinLnBrk="0" hangingPunct="1">
      <a:defRPr sz="1721" kern="1200">
        <a:solidFill>
          <a:schemeClr val="tx1"/>
        </a:solidFill>
        <a:latin typeface="+mn-lt"/>
        <a:ea typeface="+mn-ea"/>
        <a:cs typeface="+mn-cs"/>
      </a:defRPr>
    </a:lvl1pPr>
    <a:lvl2pPr marL="655577" algn="l" defTabSz="1311156" rtl="0" eaLnBrk="1" latinLnBrk="0" hangingPunct="1">
      <a:defRPr sz="1721" kern="1200">
        <a:solidFill>
          <a:schemeClr val="tx1"/>
        </a:solidFill>
        <a:latin typeface="+mn-lt"/>
        <a:ea typeface="+mn-ea"/>
        <a:cs typeface="+mn-cs"/>
      </a:defRPr>
    </a:lvl2pPr>
    <a:lvl3pPr marL="1311156" algn="l" defTabSz="1311156" rtl="0" eaLnBrk="1" latinLnBrk="0" hangingPunct="1">
      <a:defRPr sz="1721" kern="1200">
        <a:solidFill>
          <a:schemeClr val="tx1"/>
        </a:solidFill>
        <a:latin typeface="+mn-lt"/>
        <a:ea typeface="+mn-ea"/>
        <a:cs typeface="+mn-cs"/>
      </a:defRPr>
    </a:lvl3pPr>
    <a:lvl4pPr marL="1966732" algn="l" defTabSz="1311156" rtl="0" eaLnBrk="1" latinLnBrk="0" hangingPunct="1">
      <a:defRPr sz="1721" kern="1200">
        <a:solidFill>
          <a:schemeClr val="tx1"/>
        </a:solidFill>
        <a:latin typeface="+mn-lt"/>
        <a:ea typeface="+mn-ea"/>
        <a:cs typeface="+mn-cs"/>
      </a:defRPr>
    </a:lvl4pPr>
    <a:lvl5pPr marL="2622311" algn="l" defTabSz="1311156" rtl="0" eaLnBrk="1" latinLnBrk="0" hangingPunct="1">
      <a:defRPr sz="1721" kern="1200">
        <a:solidFill>
          <a:schemeClr val="tx1"/>
        </a:solidFill>
        <a:latin typeface="+mn-lt"/>
        <a:ea typeface="+mn-ea"/>
        <a:cs typeface="+mn-cs"/>
      </a:defRPr>
    </a:lvl5pPr>
    <a:lvl6pPr marL="3277889" algn="l" defTabSz="1311156" rtl="0" eaLnBrk="1" latinLnBrk="0" hangingPunct="1">
      <a:defRPr sz="1721" kern="1200">
        <a:solidFill>
          <a:schemeClr val="tx1"/>
        </a:solidFill>
        <a:latin typeface="+mn-lt"/>
        <a:ea typeface="+mn-ea"/>
        <a:cs typeface="+mn-cs"/>
      </a:defRPr>
    </a:lvl6pPr>
    <a:lvl7pPr marL="3933466" algn="l" defTabSz="1311156" rtl="0" eaLnBrk="1" latinLnBrk="0" hangingPunct="1">
      <a:defRPr sz="1721" kern="1200">
        <a:solidFill>
          <a:schemeClr val="tx1"/>
        </a:solidFill>
        <a:latin typeface="+mn-lt"/>
        <a:ea typeface="+mn-ea"/>
        <a:cs typeface="+mn-cs"/>
      </a:defRPr>
    </a:lvl7pPr>
    <a:lvl8pPr marL="4589044" algn="l" defTabSz="1311156" rtl="0" eaLnBrk="1" latinLnBrk="0" hangingPunct="1">
      <a:defRPr sz="1721" kern="1200">
        <a:solidFill>
          <a:schemeClr val="tx1"/>
        </a:solidFill>
        <a:latin typeface="+mn-lt"/>
        <a:ea typeface="+mn-ea"/>
        <a:cs typeface="+mn-cs"/>
      </a:defRPr>
    </a:lvl8pPr>
    <a:lvl9pPr marL="5244621" algn="l" defTabSz="1311156" rtl="0" eaLnBrk="1" latinLnBrk="0" hangingPunct="1">
      <a:defRPr sz="17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0463" y="1173163"/>
            <a:ext cx="22415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51084">
              <a:defRPr/>
            </a:pPr>
            <a:fld id="{ADA52720-157F-7249-987D-B4EA99FB5BA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35108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5387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4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6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0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7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0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5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4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8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1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3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667-AB7D-834A-AEBE-4F875D006CA4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CAD8-C89E-2146-A170-8B5F8B911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0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1A667-AB7D-834A-AEBE-4F875D006CA4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FCAD8-C89E-2146-A170-8B5F8B911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7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/>
          <p:cNvSpPr txBox="1"/>
          <p:nvPr/>
        </p:nvSpPr>
        <p:spPr>
          <a:xfrm rot="21231011">
            <a:off x="4967676" y="1845727"/>
            <a:ext cx="8173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Levels 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5110893" y="2400856"/>
            <a:ext cx="9169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Foundation  or Degree Course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4910" y="84572"/>
            <a:ext cx="648208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13111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Stowmarket High School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Art</a:t>
            </a:r>
            <a:r>
              <a:rPr kumimoji="0" lang="en-US" sz="320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Learning Journey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45C2C5F-E679-4DF9-8DC1-21AF6D2968E9}"/>
              </a:ext>
            </a:extLst>
          </p:cNvPr>
          <p:cNvSpPr/>
          <p:nvPr/>
        </p:nvSpPr>
        <p:spPr>
          <a:xfrm>
            <a:off x="2201963" y="13353863"/>
            <a:ext cx="6305034" cy="6261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y be an image of text that says &quot;山山 Stowmarket High School THE FUTURE OUR B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6" y="218936"/>
            <a:ext cx="847150" cy="84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2248082" y="2365379"/>
            <a:ext cx="1357735" cy="626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3C4B9-DE2B-44DD-921C-8683F77E0258}"/>
              </a:ext>
            </a:extLst>
          </p:cNvPr>
          <p:cNvSpPr/>
          <p:nvPr/>
        </p:nvSpPr>
        <p:spPr>
          <a:xfrm rot="631586">
            <a:off x="3556504" y="2887265"/>
            <a:ext cx="1380839" cy="214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93C4B9-DE2B-44DD-921C-8683F77E0258}"/>
              </a:ext>
            </a:extLst>
          </p:cNvPr>
          <p:cNvSpPr/>
          <p:nvPr/>
        </p:nvSpPr>
        <p:spPr>
          <a:xfrm>
            <a:off x="3577145" y="2584057"/>
            <a:ext cx="1380839" cy="214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93C4B9-DE2B-44DD-921C-8683F77E0258}"/>
              </a:ext>
            </a:extLst>
          </p:cNvPr>
          <p:cNvSpPr/>
          <p:nvPr/>
        </p:nvSpPr>
        <p:spPr>
          <a:xfrm rot="20880206">
            <a:off x="3582633" y="2230648"/>
            <a:ext cx="1380839" cy="214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 flipV="1">
            <a:off x="4859202" y="2550316"/>
            <a:ext cx="373908" cy="303610"/>
          </a:xfrm>
          <a:prstGeom prst="triangle">
            <a:avLst>
              <a:gd name="adj" fmla="val 45360"/>
            </a:avLst>
          </a:prstGeom>
          <a:solidFill>
            <a:srgbClr val="FFC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5254366" flipV="1">
            <a:off x="4815627" y="2000427"/>
            <a:ext cx="380469" cy="308228"/>
          </a:xfrm>
          <a:prstGeom prst="triangle">
            <a:avLst>
              <a:gd name="adj" fmla="val 45360"/>
            </a:avLst>
          </a:prstGeom>
          <a:solidFill>
            <a:srgbClr val="FFB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888657" flipV="1">
            <a:off x="4890524" y="2987594"/>
            <a:ext cx="372842" cy="331763"/>
          </a:xfrm>
          <a:prstGeom prst="triangle">
            <a:avLst>
              <a:gd name="adj" fmla="val 45360"/>
            </a:avLst>
          </a:prstGeom>
          <a:solidFill>
            <a:srgbClr val="7F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5203386" y="11174921"/>
            <a:ext cx="0" cy="343448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06A33F3-AC86-49EF-A3E2-085794180B8C}"/>
              </a:ext>
            </a:extLst>
          </p:cNvPr>
          <p:cNvCxnSpPr>
            <a:cxnSpLocks/>
          </p:cNvCxnSpPr>
          <p:nvPr/>
        </p:nvCxnSpPr>
        <p:spPr>
          <a:xfrm flipV="1">
            <a:off x="2775543" y="11534177"/>
            <a:ext cx="208538" cy="241522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8203217" y="13300276"/>
            <a:ext cx="732701" cy="6868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6698" tIns="28349" rIns="56698" bIns="283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71278" y="13419843"/>
            <a:ext cx="782393" cy="43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3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3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64" name="Block Arc 63">
            <a:extLst>
              <a:ext uri="{FF2B5EF4-FFF2-40B4-BE49-F238E27FC236}">
                <a16:creationId xmlns:a16="http://schemas.microsoft.com/office/drawing/2014/main" id="{E544DECD-E899-401B-BBD3-3DF1A76E09F8}"/>
              </a:ext>
            </a:extLst>
          </p:cNvPr>
          <p:cNvSpPr/>
          <p:nvPr/>
        </p:nvSpPr>
        <p:spPr>
          <a:xfrm rot="16200000">
            <a:off x="757833" y="11438881"/>
            <a:ext cx="2819457" cy="2234496"/>
          </a:xfrm>
          <a:prstGeom prst="blockArc">
            <a:avLst>
              <a:gd name="adj1" fmla="val 10794607"/>
              <a:gd name="adj2" fmla="val 156513"/>
              <a:gd name="adj3" fmla="val 2821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45C2C5F-E679-4DF9-8DC1-21AF6D2968E9}"/>
              </a:ext>
            </a:extLst>
          </p:cNvPr>
          <p:cNvSpPr/>
          <p:nvPr/>
        </p:nvSpPr>
        <p:spPr>
          <a:xfrm>
            <a:off x="2201963" y="11142441"/>
            <a:ext cx="6305034" cy="6261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45C2C5F-E679-4DF9-8DC1-21AF6D2968E9}"/>
              </a:ext>
            </a:extLst>
          </p:cNvPr>
          <p:cNvSpPr/>
          <p:nvPr/>
        </p:nvSpPr>
        <p:spPr>
          <a:xfrm>
            <a:off x="2136128" y="8939764"/>
            <a:ext cx="6305034" cy="6261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45C2C5F-E679-4DF9-8DC1-21AF6D2968E9}"/>
              </a:ext>
            </a:extLst>
          </p:cNvPr>
          <p:cNvSpPr/>
          <p:nvPr/>
        </p:nvSpPr>
        <p:spPr>
          <a:xfrm>
            <a:off x="2153960" y="6755602"/>
            <a:ext cx="6363985" cy="6261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45C2C5F-E679-4DF9-8DC1-21AF6D2968E9}"/>
              </a:ext>
            </a:extLst>
          </p:cNvPr>
          <p:cNvSpPr/>
          <p:nvPr/>
        </p:nvSpPr>
        <p:spPr>
          <a:xfrm>
            <a:off x="2202841" y="4557274"/>
            <a:ext cx="6305034" cy="6261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Block Arc 69">
            <a:extLst>
              <a:ext uri="{FF2B5EF4-FFF2-40B4-BE49-F238E27FC236}">
                <a16:creationId xmlns:a16="http://schemas.microsoft.com/office/drawing/2014/main" id="{E544DECD-E899-401B-BBD3-3DF1A76E09F8}"/>
              </a:ext>
            </a:extLst>
          </p:cNvPr>
          <p:cNvSpPr/>
          <p:nvPr/>
        </p:nvSpPr>
        <p:spPr>
          <a:xfrm rot="5249275">
            <a:off x="7039373" y="9241708"/>
            <a:ext cx="2839240" cy="2240009"/>
          </a:xfrm>
          <a:prstGeom prst="blockArc">
            <a:avLst>
              <a:gd name="adj1" fmla="val 10794607"/>
              <a:gd name="adj2" fmla="val 156513"/>
              <a:gd name="adj3" fmla="val 2821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Block Arc 71">
            <a:extLst>
              <a:ext uri="{FF2B5EF4-FFF2-40B4-BE49-F238E27FC236}">
                <a16:creationId xmlns:a16="http://schemas.microsoft.com/office/drawing/2014/main" id="{E544DECD-E899-401B-BBD3-3DF1A76E09F8}"/>
              </a:ext>
            </a:extLst>
          </p:cNvPr>
          <p:cNvSpPr/>
          <p:nvPr/>
        </p:nvSpPr>
        <p:spPr>
          <a:xfrm rot="5400000">
            <a:off x="7080562" y="4851093"/>
            <a:ext cx="2819457" cy="2234496"/>
          </a:xfrm>
          <a:prstGeom prst="blockArc">
            <a:avLst>
              <a:gd name="adj1" fmla="val 10794607"/>
              <a:gd name="adj2" fmla="val 156513"/>
              <a:gd name="adj3" fmla="val 2821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Block Arc 72">
            <a:extLst>
              <a:ext uri="{FF2B5EF4-FFF2-40B4-BE49-F238E27FC236}">
                <a16:creationId xmlns:a16="http://schemas.microsoft.com/office/drawing/2014/main" id="{E544DECD-E899-401B-BBD3-3DF1A76E09F8}"/>
              </a:ext>
            </a:extLst>
          </p:cNvPr>
          <p:cNvSpPr/>
          <p:nvPr/>
        </p:nvSpPr>
        <p:spPr>
          <a:xfrm rot="16200000">
            <a:off x="810698" y="2657368"/>
            <a:ext cx="2819457" cy="2234496"/>
          </a:xfrm>
          <a:prstGeom prst="blockArc">
            <a:avLst>
              <a:gd name="adj1" fmla="val 10794607"/>
              <a:gd name="adj2" fmla="val 156513"/>
              <a:gd name="adj3" fmla="val 2821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4" name="Group 233"/>
          <p:cNvGrpSpPr/>
          <p:nvPr/>
        </p:nvGrpSpPr>
        <p:grpSpPr>
          <a:xfrm>
            <a:off x="8917857" y="10081519"/>
            <a:ext cx="663675" cy="684297"/>
            <a:chOff x="8666092" y="9620912"/>
            <a:chExt cx="996072" cy="941849"/>
          </a:xfrm>
          <a:solidFill>
            <a:srgbClr val="FFFF00"/>
          </a:solidFill>
        </p:grpSpPr>
        <p:sp>
          <p:nvSpPr>
            <p:cNvPr id="36" name="Oval 35"/>
            <p:cNvSpPr/>
            <p:nvPr/>
          </p:nvSpPr>
          <p:spPr>
            <a:xfrm>
              <a:off x="8666092" y="9620912"/>
              <a:ext cx="996072" cy="94184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98" tIns="28349" rIns="56698" bIns="283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31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1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876371" y="9739240"/>
              <a:ext cx="613476" cy="5998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131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32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</a:t>
              </a:r>
            </a:p>
          </p:txBody>
        </p:sp>
      </p:grpSp>
      <p:sp>
        <p:nvSpPr>
          <p:cNvPr id="71" name="Block Arc 70">
            <a:extLst>
              <a:ext uri="{FF2B5EF4-FFF2-40B4-BE49-F238E27FC236}">
                <a16:creationId xmlns:a16="http://schemas.microsoft.com/office/drawing/2014/main" id="{E544DECD-E899-401B-BBD3-3DF1A76E09F8}"/>
              </a:ext>
            </a:extLst>
          </p:cNvPr>
          <p:cNvSpPr/>
          <p:nvPr/>
        </p:nvSpPr>
        <p:spPr>
          <a:xfrm rot="16200000">
            <a:off x="834331" y="7048082"/>
            <a:ext cx="2819457" cy="2234496"/>
          </a:xfrm>
          <a:prstGeom prst="blockArc">
            <a:avLst>
              <a:gd name="adj1" fmla="val 10794607"/>
              <a:gd name="adj2" fmla="val 156513"/>
              <a:gd name="adj3" fmla="val 2821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3374210" y="11647265"/>
            <a:ext cx="0" cy="32575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6520298" y="9448806"/>
            <a:ext cx="0" cy="32575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3986854" y="9455755"/>
            <a:ext cx="0" cy="47155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6114918" y="8661599"/>
            <a:ext cx="0" cy="34344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2589817" y="6535840"/>
            <a:ext cx="7193" cy="27435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 rot="794032">
            <a:off x="5029730" y="3128411"/>
            <a:ext cx="1318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BTEC and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apprenticeships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479796" y="3455450"/>
            <a:ext cx="75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190" name="Graphic 15" descr="Head with gears">
            <a:extLst>
              <a:ext uri="{FF2B5EF4-FFF2-40B4-BE49-F238E27FC236}">
                <a16:creationId xmlns:a16="http://schemas.microsoft.com/office/drawing/2014/main" id="{A64A7ED2-0370-4BF1-8C85-E194B7DA5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58967" y="2013464"/>
            <a:ext cx="1181432" cy="1181432"/>
          </a:xfrm>
          <a:prstGeom prst="rect">
            <a:avLst/>
          </a:prstGeom>
        </p:spPr>
      </p:pic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  <a:stCxn id="281" idx="0"/>
          </p:cNvCxnSpPr>
          <p:nvPr/>
        </p:nvCxnSpPr>
        <p:spPr>
          <a:xfrm flipH="1" flipV="1">
            <a:off x="3773355" y="11578684"/>
            <a:ext cx="4433" cy="61052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3269159" y="10543559"/>
            <a:ext cx="4087" cy="782996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3835617" y="11046151"/>
            <a:ext cx="0" cy="22570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8676818" y="10744161"/>
            <a:ext cx="268088" cy="74596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  <a:stCxn id="388" idx="0"/>
          </p:cNvCxnSpPr>
          <p:nvPr/>
        </p:nvCxnSpPr>
        <p:spPr>
          <a:xfrm flipH="1" flipV="1">
            <a:off x="7717605" y="9522113"/>
            <a:ext cx="5078" cy="178652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7687325" y="8811716"/>
            <a:ext cx="0" cy="33032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>
            <a:off x="9371990" y="9575059"/>
            <a:ext cx="267627" cy="11471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8750675" y="11579836"/>
            <a:ext cx="683999" cy="100779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4985912" y="8651976"/>
            <a:ext cx="8480" cy="47798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8815556" y="7141308"/>
            <a:ext cx="193942" cy="58632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2625198" y="7192509"/>
            <a:ext cx="0" cy="32575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>
            <a:off x="4449071" y="6304560"/>
            <a:ext cx="7969" cy="51800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3668033" y="7214938"/>
            <a:ext cx="0" cy="55165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>
            <a:off x="7752716" y="4120502"/>
            <a:ext cx="190933" cy="57560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8162513" y="13139187"/>
            <a:ext cx="0" cy="40888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8073204" y="13833568"/>
            <a:ext cx="13332" cy="34995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6919221" y="13221566"/>
            <a:ext cx="0" cy="33032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6038389" y="13827494"/>
            <a:ext cx="1" cy="34046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5293250" y="12847409"/>
            <a:ext cx="13227" cy="680646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>
            <a:off x="1867241" y="13015010"/>
            <a:ext cx="202096" cy="32976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924306" y="13344777"/>
            <a:ext cx="479746" cy="17633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751140" y="12334757"/>
            <a:ext cx="382338" cy="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1126181" y="11662897"/>
            <a:ext cx="297951" cy="25114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 flipV="1">
            <a:off x="9609773" y="10493874"/>
            <a:ext cx="271691" cy="2828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4945298" y="9443326"/>
            <a:ext cx="0" cy="28054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 flipV="1">
            <a:off x="1800240" y="7571280"/>
            <a:ext cx="294670" cy="23076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751140" y="7286941"/>
            <a:ext cx="602909" cy="15554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1567483" y="9384714"/>
            <a:ext cx="213949" cy="29852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4195972" y="7153645"/>
            <a:ext cx="0" cy="32575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7729613" y="7219998"/>
            <a:ext cx="15439" cy="535296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4" name="Group 253"/>
          <p:cNvGrpSpPr/>
          <p:nvPr/>
        </p:nvGrpSpPr>
        <p:grpSpPr>
          <a:xfrm>
            <a:off x="8851899" y="5073809"/>
            <a:ext cx="609848" cy="647036"/>
            <a:chOff x="5652985" y="6622536"/>
            <a:chExt cx="1014005" cy="941849"/>
          </a:xfrm>
          <a:solidFill>
            <a:srgbClr val="FFFF00"/>
          </a:solidFill>
        </p:grpSpPr>
        <p:sp>
          <p:nvSpPr>
            <p:cNvPr id="255" name="Oval 254"/>
            <p:cNvSpPr/>
            <p:nvPr/>
          </p:nvSpPr>
          <p:spPr>
            <a:xfrm>
              <a:off x="5652985" y="6622536"/>
              <a:ext cx="1014005" cy="94184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98" tIns="28349" rIns="56698" bIns="283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31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1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5807629" y="6831331"/>
              <a:ext cx="756432" cy="53761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131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latin typeface="Calibri" panose="020F0502020204030204"/>
                </a:rPr>
                <a:t>1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1</a:t>
              </a:r>
            </a:p>
          </p:txBody>
        </p:sp>
      </p:grp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  <a:stCxn id="339" idx="3"/>
          </p:cNvCxnSpPr>
          <p:nvPr/>
        </p:nvCxnSpPr>
        <p:spPr>
          <a:xfrm>
            <a:off x="7778499" y="6544599"/>
            <a:ext cx="0" cy="34357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 flipV="1">
            <a:off x="9057964" y="6995652"/>
            <a:ext cx="679667" cy="54696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>
            <a:off x="9073414" y="4748947"/>
            <a:ext cx="371584" cy="23963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8575463" y="6119607"/>
            <a:ext cx="369443" cy="9280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7523209" y="4987237"/>
            <a:ext cx="0" cy="32575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3986854" y="5039044"/>
            <a:ext cx="0" cy="277112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V="1">
            <a:off x="1277697" y="4808924"/>
            <a:ext cx="315093" cy="24028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52053C60-BC69-4C7C-9966-E82F00C2A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2135" y="268972"/>
            <a:ext cx="1712198" cy="760124"/>
          </a:xfrm>
          <a:prstGeom prst="rect">
            <a:avLst/>
          </a:prstGeom>
        </p:spPr>
      </p:pic>
      <p:sp>
        <p:nvSpPr>
          <p:cNvPr id="321" name="Rectangle 320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3349908" y="14189275"/>
            <a:ext cx="1238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‘DECORATIVE OBJECT’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4699724" y="12425204"/>
            <a:ext cx="1304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Observational Drawing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8EDBD008-B16F-48F0-B6A9-2EBF6226B582}"/>
              </a:ext>
            </a:extLst>
          </p:cNvPr>
          <p:cNvSpPr/>
          <p:nvPr/>
        </p:nvSpPr>
        <p:spPr>
          <a:xfrm>
            <a:off x="6276697" y="12790536"/>
            <a:ext cx="1238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 Theory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5734F8F2-13D8-403E-9E69-754BE63EC32D}"/>
              </a:ext>
            </a:extLst>
          </p:cNvPr>
          <p:cNvSpPr/>
          <p:nvPr/>
        </p:nvSpPr>
        <p:spPr>
          <a:xfrm>
            <a:off x="1718758" y="12568766"/>
            <a:ext cx="1238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Symmetry &amp; Asymmetry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21DBCE18-71EC-4DFB-AF76-1512CDB20537}"/>
              </a:ext>
            </a:extLst>
          </p:cNvPr>
          <p:cNvSpPr/>
          <p:nvPr/>
        </p:nvSpPr>
        <p:spPr>
          <a:xfrm>
            <a:off x="100020" y="13389556"/>
            <a:ext cx="1238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58F496C-3BF9-4560-8D63-5CF01DD35D25}"/>
              </a:ext>
            </a:extLst>
          </p:cNvPr>
          <p:cNvSpPr/>
          <p:nvPr/>
        </p:nvSpPr>
        <p:spPr>
          <a:xfrm>
            <a:off x="39558" y="11271859"/>
            <a:ext cx="1238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Teamwork &amp; Resilience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0ACC93E-7AEB-4B26-8FC8-A67C539F38F2}"/>
              </a:ext>
            </a:extLst>
          </p:cNvPr>
          <p:cNvSpPr/>
          <p:nvPr/>
        </p:nvSpPr>
        <p:spPr>
          <a:xfrm>
            <a:off x="32104" y="11828315"/>
            <a:ext cx="1023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‘Card Structures - 3D Drawing’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7500067" y="12757324"/>
            <a:ext cx="15268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en-US" sz="1000" noProof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&amp;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EXPECTATIONS’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616146" y="5930674"/>
            <a:ext cx="12381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Communicating in  Art &amp; Contextual Analysis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7533783" y="10292677"/>
            <a:ext cx="136917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 construction &amp; clay modelling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4561867" y="12127477"/>
            <a:ext cx="14722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‘ENVIRONMENT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/>
              </a:rPr>
              <a:t>’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6056166" y="10365207"/>
            <a:ext cx="12381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Surface, </a:t>
            </a:r>
          </a:p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Impasto &amp; Washes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945C2C5F-E679-4DF9-8DC1-21AF6D2968E9}"/>
              </a:ext>
            </a:extLst>
          </p:cNvPr>
          <p:cNvSpPr/>
          <p:nvPr/>
        </p:nvSpPr>
        <p:spPr>
          <a:xfrm>
            <a:off x="2101642" y="13337413"/>
            <a:ext cx="1578566" cy="62844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697339" y="11180555"/>
            <a:ext cx="621772" cy="663841"/>
            <a:chOff x="952794" y="11485515"/>
            <a:chExt cx="996072" cy="941849"/>
          </a:xfrm>
          <a:solidFill>
            <a:srgbClr val="FFFF00"/>
          </a:solidFill>
        </p:grpSpPr>
        <p:sp>
          <p:nvSpPr>
            <p:cNvPr id="9" name="Oval 8"/>
            <p:cNvSpPr/>
            <p:nvPr/>
          </p:nvSpPr>
          <p:spPr>
            <a:xfrm>
              <a:off x="952794" y="11485515"/>
              <a:ext cx="996072" cy="94184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98" tIns="28349" rIns="56698" bIns="283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31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1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28020" y="11633826"/>
              <a:ext cx="645618" cy="6183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131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32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3465" y="7767925"/>
            <a:ext cx="637408" cy="653703"/>
            <a:chOff x="3568070" y="8930692"/>
            <a:chExt cx="637408" cy="653703"/>
          </a:xfrm>
        </p:grpSpPr>
        <p:sp>
          <p:nvSpPr>
            <p:cNvPr id="35" name="Oval 34"/>
            <p:cNvSpPr/>
            <p:nvPr/>
          </p:nvSpPr>
          <p:spPr>
            <a:xfrm>
              <a:off x="3568070" y="8930692"/>
              <a:ext cx="637408" cy="65370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98" tIns="28349" rIns="56698" bIns="283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31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1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688342" y="9088564"/>
              <a:ext cx="427529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31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latin typeface="Calibri" panose="020F0502020204030204"/>
                </a:rPr>
                <a:t>10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3303618" y="10642733"/>
            <a:ext cx="1238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Drawing</a:t>
            </a: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797853" y="12937997"/>
            <a:ext cx="419990" cy="453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23438" y="12757324"/>
            <a:ext cx="10672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Artist Research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1233737" y="13509689"/>
            <a:ext cx="430000" cy="26429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>
            <a:off x="1592249" y="12158338"/>
            <a:ext cx="448901" cy="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-95681" y="13221566"/>
            <a:ext cx="1238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Peripheral Vision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1902879" y="11927506"/>
            <a:ext cx="1238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Independent Learning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5625901" y="13833568"/>
            <a:ext cx="0" cy="79619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>
            <a:extLst>
              <a:ext uri="{FF2B5EF4-FFF2-40B4-BE49-F238E27FC236}">
                <a16:creationId xmlns:a16="http://schemas.microsoft.com/office/drawing/2014/main" id="{8EDBD008-B16F-48F0-B6A9-2EBF6226B582}"/>
              </a:ext>
            </a:extLst>
          </p:cNvPr>
          <p:cNvSpPr/>
          <p:nvPr/>
        </p:nvSpPr>
        <p:spPr>
          <a:xfrm>
            <a:off x="6825897" y="12462950"/>
            <a:ext cx="1238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Tonality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  <a:stCxn id="194" idx="2"/>
          </p:cNvCxnSpPr>
          <p:nvPr/>
        </p:nvCxnSpPr>
        <p:spPr>
          <a:xfrm>
            <a:off x="7444967" y="12739949"/>
            <a:ext cx="11331" cy="798476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6809671" y="13736016"/>
            <a:ext cx="10728" cy="85008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7517247" y="14150688"/>
            <a:ext cx="1238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‘THE VISUAL ELEMENTS’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6478453" y="14586103"/>
            <a:ext cx="636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Written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  <a:stCxn id="237" idx="0"/>
          </p:cNvCxnSpPr>
          <p:nvPr/>
        </p:nvCxnSpPr>
        <p:spPr>
          <a:xfrm flipH="1" flipV="1">
            <a:off x="7343228" y="13833569"/>
            <a:ext cx="29572" cy="50422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 218">
            <a:extLst>
              <a:ext uri="{FF2B5EF4-FFF2-40B4-BE49-F238E27FC236}">
                <a16:creationId xmlns:a16="http://schemas.microsoft.com/office/drawing/2014/main" id="{8EDBD008-B16F-48F0-B6A9-2EBF6226B582}"/>
              </a:ext>
            </a:extLst>
          </p:cNvPr>
          <p:cNvSpPr/>
          <p:nvPr/>
        </p:nvSpPr>
        <p:spPr>
          <a:xfrm>
            <a:off x="4993733" y="14572801"/>
            <a:ext cx="1238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Painting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  <a:stCxn id="258" idx="2"/>
          </p:cNvCxnSpPr>
          <p:nvPr/>
        </p:nvCxnSpPr>
        <p:spPr>
          <a:xfrm>
            <a:off x="5950513" y="13146814"/>
            <a:ext cx="12114" cy="49376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Rectangle 222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1412468" y="14374402"/>
            <a:ext cx="1486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Mixed Media Collage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2104949" y="13852458"/>
            <a:ext cx="0" cy="56276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4320115" y="13187732"/>
            <a:ext cx="0" cy="28664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257">
            <a:extLst>
              <a:ext uri="{FF2B5EF4-FFF2-40B4-BE49-F238E27FC236}">
                <a16:creationId xmlns:a16="http://schemas.microsoft.com/office/drawing/2014/main" id="{8EDBD008-B16F-48F0-B6A9-2EBF6226B582}"/>
              </a:ext>
            </a:extLst>
          </p:cNvPr>
          <p:cNvSpPr/>
          <p:nvPr/>
        </p:nvSpPr>
        <p:spPr>
          <a:xfrm>
            <a:off x="5331443" y="12869815"/>
            <a:ext cx="1238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‘TREES’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5392580" y="14194819"/>
            <a:ext cx="123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Artist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3861084" y="13710107"/>
            <a:ext cx="11490" cy="495832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619027" y="14253859"/>
            <a:ext cx="858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‘Faces &amp; MASKS’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3127433" y="13844975"/>
            <a:ext cx="7609" cy="71240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Rectangle 263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2655272" y="12876511"/>
            <a:ext cx="1238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Printmaking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>
            <a:off x="3276779" y="13119926"/>
            <a:ext cx="1" cy="50899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Rectangle 268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2544344" y="14589008"/>
            <a:ext cx="1304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Observational Drawing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3799703" y="12811257"/>
            <a:ext cx="123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Written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1366895" y="13721858"/>
            <a:ext cx="492934" cy="573789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Rectangle 223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1356087" y="10187428"/>
            <a:ext cx="14140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‘THE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VISUAL ELEMENTS’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Rapid Recap!</a:t>
            </a:r>
          </a:p>
        </p:txBody>
      </p: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2347052" y="10940827"/>
            <a:ext cx="58988" cy="28144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67022" y="10644928"/>
            <a:ext cx="15268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en-US" sz="1000" noProof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&amp;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EXPECTATIONS’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1403109" y="10994698"/>
            <a:ext cx="339522" cy="26646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ctangle 229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2748715" y="11902272"/>
            <a:ext cx="123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Artist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180919" y="13721858"/>
            <a:ext cx="1238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 Drawing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2886266" y="10278592"/>
            <a:ext cx="834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‘SHOES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/>
              </a:rPr>
              <a:t>’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4736288" y="10644928"/>
            <a:ext cx="0" cy="58998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Rectangle 236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7024086" y="14337789"/>
            <a:ext cx="697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Verbal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3881038" y="11893646"/>
            <a:ext cx="7535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Symmetry and repeats</a:t>
            </a:r>
          </a:p>
          <a:p>
            <a:pPr lvl="0" algn="ctr"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5269778" y="11665793"/>
            <a:ext cx="5662" cy="47295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6634284" y="10905751"/>
            <a:ext cx="2467" cy="423132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Rectangle 246">
            <a:extLst>
              <a:ext uri="{FF2B5EF4-FFF2-40B4-BE49-F238E27FC236}">
                <a16:creationId xmlns:a16="http://schemas.microsoft.com/office/drawing/2014/main" id="{8EDBD008-B16F-48F0-B6A9-2EBF6226B582}"/>
              </a:ext>
            </a:extLst>
          </p:cNvPr>
          <p:cNvSpPr/>
          <p:nvPr/>
        </p:nvSpPr>
        <p:spPr>
          <a:xfrm>
            <a:off x="5213886" y="10382652"/>
            <a:ext cx="1238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Mixed Media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Painting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5916404" y="10841570"/>
            <a:ext cx="1" cy="38070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Rectangle 272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9545822" y="10264759"/>
            <a:ext cx="11909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en-US" sz="1000" noProof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&amp;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EXPECTATIONS’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7144226" y="12081009"/>
            <a:ext cx="10896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‘ABSTRACT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/>
              </a:rPr>
              <a:t>’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  <a:stCxn id="275" idx="0"/>
          </p:cNvCxnSpPr>
          <p:nvPr/>
        </p:nvCxnSpPr>
        <p:spPr>
          <a:xfrm flipH="1" flipV="1">
            <a:off x="7677415" y="11676971"/>
            <a:ext cx="11630" cy="40403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Rectangle 277">
            <a:extLst>
              <a:ext uri="{FF2B5EF4-FFF2-40B4-BE49-F238E27FC236}">
                <a16:creationId xmlns:a16="http://schemas.microsoft.com/office/drawing/2014/main" id="{8EDBD008-B16F-48F0-B6A9-2EBF6226B582}"/>
              </a:ext>
            </a:extLst>
          </p:cNvPr>
          <p:cNvSpPr/>
          <p:nvPr/>
        </p:nvSpPr>
        <p:spPr>
          <a:xfrm>
            <a:off x="9457315" y="10925548"/>
            <a:ext cx="1238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 Construction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8EDBD008-B16F-48F0-B6A9-2EBF6226B582}"/>
              </a:ext>
            </a:extLst>
          </p:cNvPr>
          <p:cNvSpPr/>
          <p:nvPr/>
        </p:nvSpPr>
        <p:spPr>
          <a:xfrm>
            <a:off x="4059837" y="10319631"/>
            <a:ext cx="1238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Illustration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3158718" y="12189212"/>
            <a:ext cx="123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Written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4246923" y="11534177"/>
            <a:ext cx="0" cy="32575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Rectangle 282">
            <a:extLst>
              <a:ext uri="{FF2B5EF4-FFF2-40B4-BE49-F238E27FC236}">
                <a16:creationId xmlns:a16="http://schemas.microsoft.com/office/drawing/2014/main" id="{8EDBD008-B16F-48F0-B6A9-2EBF6226B582}"/>
              </a:ext>
            </a:extLst>
          </p:cNvPr>
          <p:cNvSpPr/>
          <p:nvPr/>
        </p:nvSpPr>
        <p:spPr>
          <a:xfrm>
            <a:off x="5679320" y="12063286"/>
            <a:ext cx="1238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Mono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6265373" y="11675982"/>
            <a:ext cx="11630" cy="40403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4538507" y="10630553"/>
            <a:ext cx="123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Artist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5169956" y="11030663"/>
            <a:ext cx="0" cy="241196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205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9381620" y="9154612"/>
            <a:ext cx="14140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‘Applying</a:t>
            </a:r>
            <a:endParaRPr lang="en-US" sz="1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VISUAL ELEMENTS’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6239941" y="11854425"/>
            <a:ext cx="123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Written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6880643" y="11579835"/>
            <a:ext cx="0" cy="32575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Rectangle 286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8968971" y="12569401"/>
            <a:ext cx="123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Artist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9310181" y="10961788"/>
            <a:ext cx="331838" cy="18065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Rectangle 288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8650764" y="8545646"/>
            <a:ext cx="123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Written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>
            <a:off x="8772239" y="8947424"/>
            <a:ext cx="280576" cy="25667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Rectangle 290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8620257" y="8142721"/>
            <a:ext cx="697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Verbal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>
            <a:off x="8565924" y="8581116"/>
            <a:ext cx="252695" cy="53507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>
            <a:off x="8233690" y="8733365"/>
            <a:ext cx="44793" cy="336632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Rectangle 293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6930981" y="10792751"/>
            <a:ext cx="1238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</a:t>
            </a: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 Drawing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7357346" y="11046151"/>
            <a:ext cx="0" cy="33032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Rectangle 295">
            <a:extLst>
              <a:ext uri="{FF2B5EF4-FFF2-40B4-BE49-F238E27FC236}">
                <a16:creationId xmlns:a16="http://schemas.microsoft.com/office/drawing/2014/main" id="{8EDBD008-B16F-48F0-B6A9-2EBF6226B582}"/>
              </a:ext>
            </a:extLst>
          </p:cNvPr>
          <p:cNvSpPr/>
          <p:nvPr/>
        </p:nvSpPr>
        <p:spPr>
          <a:xfrm>
            <a:off x="7958048" y="11896401"/>
            <a:ext cx="1238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Mono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8383813" y="11579835"/>
            <a:ext cx="86810" cy="34483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Rectangle 297">
            <a:extLst>
              <a:ext uri="{FF2B5EF4-FFF2-40B4-BE49-F238E27FC236}">
                <a16:creationId xmlns:a16="http://schemas.microsoft.com/office/drawing/2014/main" id="{8EDBD008-B16F-48F0-B6A9-2EBF6226B582}"/>
              </a:ext>
            </a:extLst>
          </p:cNvPr>
          <p:cNvSpPr/>
          <p:nvPr/>
        </p:nvSpPr>
        <p:spPr>
          <a:xfrm>
            <a:off x="3642747" y="8395534"/>
            <a:ext cx="1238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Mono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9036363" y="11457774"/>
            <a:ext cx="562643" cy="62189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Rectangle 299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8010393" y="9867159"/>
            <a:ext cx="123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</a:t>
            </a: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8851899" y="9869618"/>
            <a:ext cx="234599" cy="15977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Rectangle 301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-176521" y="7479400"/>
            <a:ext cx="15268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en-US" sz="1000" noProof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&amp;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EXPECTATIONS’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1086528" y="7703501"/>
            <a:ext cx="208474" cy="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Rectangle 304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-320183" y="7045965"/>
            <a:ext cx="1472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‘SHAPE &amp;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/>
              </a:rPr>
              <a:t>’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348398" y="6765348"/>
            <a:ext cx="123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Artist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3615383" y="7424127"/>
            <a:ext cx="123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Artist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1190503" y="7110305"/>
            <a:ext cx="317456" cy="22667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Rectangle 308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1760272" y="7763896"/>
            <a:ext cx="1304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Observational Drawing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1916061" y="7447542"/>
            <a:ext cx="1304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Photography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178102" y="6430821"/>
            <a:ext cx="1304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Composition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1513927" y="6350272"/>
            <a:ext cx="388952" cy="67692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Rectangle 314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3385018" y="5253808"/>
            <a:ext cx="1266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External Exam Preparation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336407" y="4994027"/>
            <a:ext cx="14722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‘Exam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/>
              </a:rPr>
              <a:t>’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2107148" y="4179004"/>
            <a:ext cx="12381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1:1 Feedback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2746098" y="4434068"/>
            <a:ext cx="4611" cy="32184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Rectangle 318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1554557" y="5238273"/>
            <a:ext cx="1091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 Preparation Workshops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V="1">
            <a:off x="2022468" y="5005001"/>
            <a:ext cx="34581" cy="320139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Rectangle 325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2834227" y="3931786"/>
            <a:ext cx="123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Contextual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3420008" y="4346755"/>
            <a:ext cx="0" cy="326066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Rectangle 328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11702818" y="5330605"/>
            <a:ext cx="1304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Museum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11315471" y="6609684"/>
            <a:ext cx="1472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‘NATURAL FORM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/>
              </a:rPr>
              <a:t>’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3156325" y="6275818"/>
            <a:ext cx="1304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Photography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4549726" y="7271087"/>
            <a:ext cx="0" cy="70093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Rectangle 332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4530023" y="6199694"/>
            <a:ext cx="1304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Observational Drawing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5169956" y="6626939"/>
            <a:ext cx="0" cy="22581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Rectangle 334">
            <a:extLst>
              <a:ext uri="{FF2B5EF4-FFF2-40B4-BE49-F238E27FC236}">
                <a16:creationId xmlns:a16="http://schemas.microsoft.com/office/drawing/2014/main" id="{8EDBD008-B16F-48F0-B6A9-2EBF6226B582}"/>
              </a:ext>
            </a:extLst>
          </p:cNvPr>
          <p:cNvSpPr/>
          <p:nvPr/>
        </p:nvSpPr>
        <p:spPr>
          <a:xfrm>
            <a:off x="5423703" y="6020044"/>
            <a:ext cx="1238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Painting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4881823" y="7219998"/>
            <a:ext cx="13227" cy="26631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Rectangle 336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4500731" y="9721960"/>
            <a:ext cx="895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‘LOOK AT ME!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/>
              </a:rPr>
              <a:t>’</a:t>
            </a:r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6688107" y="6466659"/>
            <a:ext cx="9172" cy="34444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Rectangle 338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6540360" y="6421488"/>
            <a:ext cx="12381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Portraiture</a:t>
            </a:r>
          </a:p>
        </p:txBody>
      </p: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7202579" y="6642032"/>
            <a:ext cx="0" cy="34344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Rectangle 340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11922548" y="4407097"/>
            <a:ext cx="1304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Observational Drawing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7142209" y="6262794"/>
            <a:ext cx="1304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Photography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12913713" y="5842895"/>
            <a:ext cx="1304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Indpendent</a:t>
            </a: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Project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  <a:stCxn id="49" idx="0"/>
          </p:cNvCxnSpPr>
          <p:nvPr/>
        </p:nvCxnSpPr>
        <p:spPr>
          <a:xfrm flipH="1" flipV="1">
            <a:off x="6922784" y="7143631"/>
            <a:ext cx="63514" cy="39110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Rectangle 346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7918698" y="7498346"/>
            <a:ext cx="123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Contextual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8412734" y="7215494"/>
            <a:ext cx="28967" cy="31730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Rectangle 348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8537753" y="7736646"/>
            <a:ext cx="12381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1:1 Feedback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9218082" y="4524327"/>
            <a:ext cx="15268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en-US" sz="1000" noProof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&amp;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EXPECTATIONS’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7626734" y="3584986"/>
            <a:ext cx="892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‘INSIDE,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OUTSIDE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/>
              </a:rPr>
              <a:t>’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6104758" y="5279181"/>
            <a:ext cx="1304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Gallery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8765668" y="3776550"/>
            <a:ext cx="1304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Observational Drawing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 &amp; 3D form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>
            <a:off x="8714278" y="4302656"/>
            <a:ext cx="124357" cy="41297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Rectangle 354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7580480" y="5281077"/>
            <a:ext cx="1238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 Experimentation</a:t>
            </a: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8276862" y="4939825"/>
            <a:ext cx="0" cy="32575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Rectangle 356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6815618" y="5278934"/>
            <a:ext cx="123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Contextual Analysis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6781974" y="5039044"/>
            <a:ext cx="0" cy="242329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Rectangle 358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6053066" y="4020594"/>
            <a:ext cx="123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Artist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>
            <a:off x="6683224" y="4381576"/>
            <a:ext cx="1" cy="29124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Rectangle 360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4428602" y="5326944"/>
            <a:ext cx="1238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Ideas Development </a:t>
            </a: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5035408" y="5084615"/>
            <a:ext cx="0" cy="242329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6149505" y="5039044"/>
            <a:ext cx="0" cy="60702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Rectangle 363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5392580" y="5577378"/>
            <a:ext cx="1304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Photography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5488802" y="3836744"/>
            <a:ext cx="123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Contextual Analysis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>
            <a:off x="5277762" y="4388953"/>
            <a:ext cx="1" cy="29124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>
            <a:off x="6104305" y="4228769"/>
            <a:ext cx="3569" cy="45744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Rectangle 367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4257794" y="7501516"/>
            <a:ext cx="1304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Textiles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4354437" y="4335731"/>
            <a:ext cx="14100" cy="33709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Rectangle 369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2796527" y="8291441"/>
            <a:ext cx="1266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 Drawing</a:t>
            </a: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9434834" y="5630128"/>
            <a:ext cx="1266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Exam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5634781" y="7323275"/>
            <a:ext cx="0" cy="29561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9397798" y="6538234"/>
            <a:ext cx="304128" cy="9236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4" name="Rectangle 373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9542831" y="6561809"/>
            <a:ext cx="12381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1:1 Feedback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9261186" y="6768368"/>
            <a:ext cx="567817" cy="25143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9585186" y="6056414"/>
            <a:ext cx="1238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Ideas Development </a:t>
            </a: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>
            <a:off x="9491160" y="5909017"/>
            <a:ext cx="337843" cy="33589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>
            <a:off x="9513551" y="5533202"/>
            <a:ext cx="324821" cy="14812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Rectangle 378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9537780" y="6871952"/>
            <a:ext cx="1238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 Experimentation</a:t>
            </a: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9415888" y="6234116"/>
            <a:ext cx="553882" cy="2867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Rectangle 380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9692829" y="5145506"/>
            <a:ext cx="9939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Assessment.    Group &amp; 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1:1 </a:t>
            </a:r>
            <a:r>
              <a:rPr lang="en-US" sz="1000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3939942" y="3722595"/>
            <a:ext cx="863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 Public Exam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8EDBD008-B16F-48F0-B6A9-2EBF6226B582}"/>
              </a:ext>
            </a:extLst>
          </p:cNvPr>
          <p:cNvSpPr/>
          <p:nvPr/>
        </p:nvSpPr>
        <p:spPr>
          <a:xfrm>
            <a:off x="5924742" y="9728765"/>
            <a:ext cx="1238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7802770" y="8273525"/>
            <a:ext cx="1089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‘STILL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/>
              </a:rPr>
              <a:t>’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6463189" y="9971181"/>
            <a:ext cx="123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Artist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5734F8F2-13D8-403E-9E69-754BE63EC32D}"/>
              </a:ext>
            </a:extLst>
          </p:cNvPr>
          <p:cNvSpPr/>
          <p:nvPr/>
        </p:nvSpPr>
        <p:spPr>
          <a:xfrm>
            <a:off x="7031226" y="8246270"/>
            <a:ext cx="1238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Ellipses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Parallel Lines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id="{8EDBD008-B16F-48F0-B6A9-2EBF6226B582}"/>
              </a:ext>
            </a:extLst>
          </p:cNvPr>
          <p:cNvSpPr/>
          <p:nvPr/>
        </p:nvSpPr>
        <p:spPr>
          <a:xfrm>
            <a:off x="5901228" y="8647295"/>
            <a:ext cx="1238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Painting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7070333" y="9700765"/>
            <a:ext cx="1304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Observational Drawing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7108641" y="9415912"/>
            <a:ext cx="0" cy="66560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6517831" y="8888540"/>
            <a:ext cx="0" cy="26514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Rectangle 391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5511807" y="8159838"/>
            <a:ext cx="12381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Surface, </a:t>
            </a:r>
          </a:p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Impasto &amp; Washes</a:t>
            </a:r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6224323" y="5987909"/>
            <a:ext cx="958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Collage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6214065" y="7254031"/>
            <a:ext cx="2" cy="22160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Rectangle 394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5025890" y="7629489"/>
            <a:ext cx="13046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Manipulation and Experimentation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6095302" y="6254742"/>
            <a:ext cx="18006" cy="63342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Rectangle 396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26035" y="2609804"/>
            <a:ext cx="126673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noProof="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Futures &amp; Careers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noProof="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Advice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1111742" y="3001326"/>
            <a:ext cx="308090" cy="20573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Rectangle 398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1816699" y="3073971"/>
            <a:ext cx="1266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Portfolio Preparation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2050054" y="2799504"/>
            <a:ext cx="128071" cy="25467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Rectangle 400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514697" y="1615471"/>
            <a:ext cx="1266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Interview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230720" y="2045785"/>
            <a:ext cx="1091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KS5 Application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1138075" y="2526671"/>
            <a:ext cx="411979" cy="437412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1365951" y="2086258"/>
            <a:ext cx="363611" cy="483662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Explosion 1 1031"/>
          <p:cNvSpPr/>
          <p:nvPr/>
        </p:nvSpPr>
        <p:spPr>
          <a:xfrm>
            <a:off x="2668014" y="2089482"/>
            <a:ext cx="1065991" cy="120896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1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Exam results</a:t>
            </a:r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2480843" y="5301804"/>
            <a:ext cx="1238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 Experimentation</a:t>
            </a: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3083434" y="5135730"/>
            <a:ext cx="0" cy="22075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Rectangle 413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1448801" y="3782000"/>
            <a:ext cx="1886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noProof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Completion of </a:t>
            </a:r>
            <a:endParaRPr lang="en-US" sz="1200" b="1" dirty="0">
              <a:solidFill>
                <a:srgbClr val="FF0000"/>
              </a:solidFill>
            </a:endParaRP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Coursework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1021132" y="3741694"/>
            <a:ext cx="213478" cy="1197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" name="Rectangle 417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-20212" y="4160644"/>
            <a:ext cx="1231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Interventions &amp;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Catch Ups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1007848" y="4375730"/>
            <a:ext cx="289220" cy="11848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Rectangle 425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2542955" y="9709858"/>
            <a:ext cx="13046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Photography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4364552" y="8305537"/>
            <a:ext cx="1238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Contextual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8EDBD008-B16F-48F0-B6A9-2EBF6226B582}"/>
              </a:ext>
            </a:extLst>
          </p:cNvPr>
          <p:cNvSpPr/>
          <p:nvPr/>
        </p:nvSpPr>
        <p:spPr>
          <a:xfrm>
            <a:off x="9317685" y="11902272"/>
            <a:ext cx="1238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Mono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1860143" y="9772363"/>
            <a:ext cx="1238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 Experimentation</a:t>
            </a: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3199448" y="9439470"/>
            <a:ext cx="6570" cy="342712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>
            <a:off x="4246923" y="8799639"/>
            <a:ext cx="1" cy="228339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Rectangle 441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9522922" y="7517982"/>
            <a:ext cx="1266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 Preparation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>
            <a:off x="3415429" y="8712547"/>
            <a:ext cx="4579" cy="390259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4" name="Rectangle 443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1910917" y="8553418"/>
            <a:ext cx="12381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1:1 Feedback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>
            <a:off x="2456751" y="8775757"/>
            <a:ext cx="1" cy="228339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2453806" y="9493951"/>
            <a:ext cx="0" cy="286816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Rectangle 449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26321" y="9246395"/>
            <a:ext cx="130469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GCSE Option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Right Arrow 133"/>
          <p:cNvSpPr/>
          <p:nvPr/>
        </p:nvSpPr>
        <p:spPr>
          <a:xfrm flipH="1">
            <a:off x="2250651" y="9135491"/>
            <a:ext cx="2375505" cy="28904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CHOOSE Art/Photography  </a:t>
            </a:r>
            <a:r>
              <a:rPr lang="en-US" sz="900" b="1" dirty="0">
                <a:solidFill>
                  <a:schemeClr val="bg2">
                    <a:lumMod val="25000"/>
                  </a:schemeClr>
                </a:solidFill>
              </a:rPr>
              <a:t>: GCSE OPTIONS</a:t>
            </a:r>
          </a:p>
        </p:txBody>
      </p: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1080477" y="9056467"/>
            <a:ext cx="423926" cy="226936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3824005" y="6601416"/>
            <a:ext cx="5342" cy="25133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5" name="Rectangle 464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12390985" y="7713611"/>
            <a:ext cx="1304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Independent Outcome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1169916" y="6673019"/>
            <a:ext cx="453502" cy="45182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6" name="Rectangle 475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9379692" y="8307656"/>
            <a:ext cx="1238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Communicating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Art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Contextual Analysis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>
            <a:off x="9116007" y="8968608"/>
            <a:ext cx="520062" cy="43751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0" name="Rectangle 489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7501241" y="13509526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5286861" y="13505808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3844777" y="13509689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2530507" y="13510796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1365951" y="13161614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1167568" y="12263252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3374210" y="11316094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2300053" y="11328267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7423433" y="11305894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8501506" y="11181275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8800176" y="9477648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7182048" y="9163061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5828671" y="9103690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5276605" y="11341449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1800240" y="9092805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1564060" y="7164029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2603811" y="6913706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4255947" y="6900939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5423964" y="6928567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9004733" y="5975455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8" name="Rectangle 517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8179299" y="6892542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6677143" y="6939790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6752348" y="4723771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3508161" y="4772445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3" name="Rectangle 522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7766639" y="4672821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4" name="Rectangle 523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5386111" y="4785606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5" name="Rectangle 524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2171970" y="4761004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6" name="Rectangle 525">
            <a:extLst>
              <a:ext uri="{FF2B5EF4-FFF2-40B4-BE49-F238E27FC236}">
                <a16:creationId xmlns:a16="http://schemas.microsoft.com/office/drawing/2014/main" id="{E19FC38F-F6A5-40E9-9ECE-5864983D25C5}"/>
              </a:ext>
            </a:extLst>
          </p:cNvPr>
          <p:cNvSpPr/>
          <p:nvPr/>
        </p:nvSpPr>
        <p:spPr>
          <a:xfrm>
            <a:off x="4640900" y="3886719"/>
            <a:ext cx="13046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Manipulation and Experimentation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-59766" y="3453933"/>
            <a:ext cx="1238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5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Moderation Exhibition</a:t>
            </a:r>
          </a:p>
        </p:txBody>
      </p: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V="1">
            <a:off x="1595675" y="4020594"/>
            <a:ext cx="225536" cy="181387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5" name="Rectangle 534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-11373" y="8510050"/>
            <a:ext cx="1238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 Recording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Written Analysis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36" name="Straight Connector 535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1041980" y="8773996"/>
            <a:ext cx="271116" cy="3790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0" name="Rectangle 539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1237354" y="8405755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1" name="Rectangle 540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1948769" y="6155257"/>
            <a:ext cx="1238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 Recording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Written Analysis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 rot="18394354">
            <a:off x="1981855" y="13473048"/>
            <a:ext cx="745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Futures </a:t>
            </a:r>
          </a:p>
        </p:txBody>
      </p:sp>
      <p:sp>
        <p:nvSpPr>
          <p:cNvPr id="550" name="Rectangle 549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 rot="17900689">
            <a:off x="4139787" y="11348520"/>
            <a:ext cx="745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Futures </a:t>
            </a:r>
          </a:p>
        </p:txBody>
      </p:sp>
      <p:sp>
        <p:nvSpPr>
          <p:cNvPr id="551" name="Rectangle 550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 rot="17844931">
            <a:off x="5326774" y="9117037"/>
            <a:ext cx="745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Futures </a:t>
            </a:r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 rot="17992015">
            <a:off x="1823823" y="6927668"/>
            <a:ext cx="745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Futures </a:t>
            </a:r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 rot="19300727">
            <a:off x="8429302" y="4789372"/>
            <a:ext cx="745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Futures </a:t>
            </a:r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 rot="17410880">
            <a:off x="6036871" y="6942404"/>
            <a:ext cx="745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Futures 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8EDBD008-B16F-48F0-B6A9-2EBF6226B582}"/>
              </a:ext>
            </a:extLst>
          </p:cNvPr>
          <p:cNvSpPr/>
          <p:nvPr/>
        </p:nvSpPr>
        <p:spPr>
          <a:xfrm>
            <a:off x="5063072" y="8439312"/>
            <a:ext cx="1018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 </a:t>
            </a:r>
            <a:r>
              <a:rPr lang="en-US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5461359" y="8771036"/>
            <a:ext cx="1507" cy="31669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5" name="Picture 4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2" y="13987140"/>
            <a:ext cx="461123" cy="428078"/>
          </a:xfrm>
          <a:prstGeom prst="rect">
            <a:avLst/>
          </a:prstGeom>
        </p:spPr>
      </p:pic>
      <p:pic>
        <p:nvPicPr>
          <p:cNvPr id="406" name="Picture 4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5374" y="10655244"/>
            <a:ext cx="461123" cy="428078"/>
          </a:xfrm>
          <a:prstGeom prst="rect">
            <a:avLst/>
          </a:prstGeom>
        </p:spPr>
      </p:pic>
      <p:pic>
        <p:nvPicPr>
          <p:cNvPr id="407" name="Picture 4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4399" y="12104038"/>
            <a:ext cx="461123" cy="428078"/>
          </a:xfrm>
          <a:prstGeom prst="rect">
            <a:avLst/>
          </a:prstGeom>
        </p:spPr>
      </p:pic>
      <p:pic>
        <p:nvPicPr>
          <p:cNvPr id="408" name="Picture 4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510" y="12893467"/>
            <a:ext cx="461123" cy="428078"/>
          </a:xfrm>
          <a:prstGeom prst="rect">
            <a:avLst/>
          </a:prstGeom>
        </p:spPr>
      </p:pic>
      <p:pic>
        <p:nvPicPr>
          <p:cNvPr id="409" name="Picture 40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0548" y="13944755"/>
            <a:ext cx="461123" cy="428078"/>
          </a:xfrm>
          <a:prstGeom prst="rect">
            <a:avLst/>
          </a:prstGeom>
        </p:spPr>
      </p:pic>
      <p:pic>
        <p:nvPicPr>
          <p:cNvPr id="410" name="Picture 40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5353" y="12862352"/>
            <a:ext cx="461123" cy="428078"/>
          </a:xfrm>
          <a:prstGeom prst="rect">
            <a:avLst/>
          </a:prstGeom>
        </p:spPr>
      </p:pic>
      <p:pic>
        <p:nvPicPr>
          <p:cNvPr id="413" name="Picture 4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5847" y="11684960"/>
            <a:ext cx="461123" cy="428078"/>
          </a:xfrm>
          <a:prstGeom prst="rect">
            <a:avLst/>
          </a:prstGeom>
        </p:spPr>
      </p:pic>
      <p:pic>
        <p:nvPicPr>
          <p:cNvPr id="416" name="Picture 4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4399" y="9491967"/>
            <a:ext cx="461123" cy="428078"/>
          </a:xfrm>
          <a:prstGeom prst="rect">
            <a:avLst/>
          </a:prstGeom>
        </p:spPr>
      </p:pic>
      <p:pic>
        <p:nvPicPr>
          <p:cNvPr id="419" name="Picture 4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563" y="9490186"/>
            <a:ext cx="461123" cy="428078"/>
          </a:xfrm>
          <a:prstGeom prst="rect">
            <a:avLst/>
          </a:prstGeom>
        </p:spPr>
      </p:pic>
      <p:pic>
        <p:nvPicPr>
          <p:cNvPr id="421" name="Picture 4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9946" y="8485138"/>
            <a:ext cx="461123" cy="428078"/>
          </a:xfrm>
          <a:prstGeom prst="rect">
            <a:avLst/>
          </a:prstGeom>
        </p:spPr>
      </p:pic>
      <p:pic>
        <p:nvPicPr>
          <p:cNvPr id="423" name="Picture 4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6731" y="9554202"/>
            <a:ext cx="461123" cy="428078"/>
          </a:xfrm>
          <a:prstGeom prst="rect">
            <a:avLst/>
          </a:prstGeom>
        </p:spPr>
      </p:pic>
      <p:pic>
        <p:nvPicPr>
          <p:cNvPr id="425" name="Picture 4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7028" y="10715102"/>
            <a:ext cx="461123" cy="428078"/>
          </a:xfrm>
          <a:prstGeom prst="rect">
            <a:avLst/>
          </a:prstGeom>
        </p:spPr>
      </p:pic>
      <p:pic>
        <p:nvPicPr>
          <p:cNvPr id="427" name="Picture 4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3214" y="10675793"/>
            <a:ext cx="461123" cy="428078"/>
          </a:xfrm>
          <a:prstGeom prst="rect">
            <a:avLst/>
          </a:prstGeom>
        </p:spPr>
      </p:pic>
      <p:pic>
        <p:nvPicPr>
          <p:cNvPr id="428" name="Picture 4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053" y="6291789"/>
            <a:ext cx="461123" cy="428078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088" y="7299553"/>
            <a:ext cx="461123" cy="428078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876" y="6390439"/>
            <a:ext cx="461123" cy="428078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5091" y="8143058"/>
            <a:ext cx="461123" cy="428078"/>
          </a:xfrm>
          <a:prstGeom prst="rect">
            <a:avLst/>
          </a:prstGeom>
        </p:spPr>
      </p:pic>
      <p:pic>
        <p:nvPicPr>
          <p:cNvPr id="432" name="Picture 4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0999" y="6314995"/>
            <a:ext cx="461123" cy="428078"/>
          </a:xfrm>
          <a:prstGeom prst="rect">
            <a:avLst/>
          </a:prstGeom>
        </p:spPr>
      </p:pic>
      <p:pic>
        <p:nvPicPr>
          <p:cNvPr id="433" name="Picture 4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4005" y="4061538"/>
            <a:ext cx="461123" cy="428078"/>
          </a:xfrm>
          <a:prstGeom prst="rect">
            <a:avLst/>
          </a:prstGeom>
        </p:spPr>
      </p:pic>
      <p:pic>
        <p:nvPicPr>
          <p:cNvPr id="439" name="Picture 4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0201" y="5104299"/>
            <a:ext cx="461123" cy="428078"/>
          </a:xfrm>
          <a:prstGeom prst="rect">
            <a:avLst/>
          </a:prstGeom>
        </p:spPr>
      </p:pic>
      <p:pic>
        <p:nvPicPr>
          <p:cNvPr id="440" name="Picture 4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7556" y="4112730"/>
            <a:ext cx="461123" cy="428078"/>
          </a:xfrm>
          <a:prstGeom prst="rect">
            <a:avLst/>
          </a:prstGeom>
        </p:spPr>
      </p:pic>
      <p:pic>
        <p:nvPicPr>
          <p:cNvPr id="441" name="Picture 4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3327" y="7285533"/>
            <a:ext cx="461123" cy="4280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740290" y="8582114"/>
            <a:ext cx="665160" cy="665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634188" y="9972211"/>
            <a:ext cx="783036" cy="4982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543531" y="7918264"/>
            <a:ext cx="594340" cy="3343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47268" y="6988547"/>
            <a:ext cx="472521" cy="6303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081C52-B68B-432C-8FB3-2F16D3E75F9F}"/>
              </a:ext>
            </a:extLst>
          </p:cNvPr>
          <p:cNvSpPr/>
          <p:nvPr/>
        </p:nvSpPr>
        <p:spPr>
          <a:xfrm>
            <a:off x="4651753" y="9153506"/>
            <a:ext cx="505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HWK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778291" y="9650632"/>
            <a:ext cx="1238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Ideas Development </a:t>
            </a: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7C12AE-1493-5059-2404-22A5AEF6DBA9}"/>
              </a:ext>
            </a:extLst>
          </p:cNvPr>
          <p:cNvSpPr/>
          <p:nvPr/>
        </p:nvSpPr>
        <p:spPr>
          <a:xfrm>
            <a:off x="3362016" y="9901971"/>
            <a:ext cx="13046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Portrait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Drawing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807CFE-BF3D-72AC-C318-968AFD04F9E9}"/>
              </a:ext>
            </a:extLst>
          </p:cNvPr>
          <p:cNvSpPr/>
          <p:nvPr/>
        </p:nvSpPr>
        <p:spPr>
          <a:xfrm>
            <a:off x="5401808" y="9851678"/>
            <a:ext cx="766838" cy="252027"/>
          </a:xfrm>
          <a:prstGeom prst="ellipse">
            <a:avLst/>
          </a:prstGeom>
          <a:solidFill>
            <a:srgbClr val="7FE8ED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dirty="0">
                <a:solidFill>
                  <a:schemeClr val="tx1"/>
                </a:solidFill>
              </a:rPr>
              <a:t>Digital</a:t>
            </a:r>
          </a:p>
          <a:p>
            <a:pPr algn="ctr"/>
            <a:r>
              <a:rPr lang="en-US" sz="500" b="1" dirty="0">
                <a:solidFill>
                  <a:schemeClr val="tx1"/>
                </a:solidFill>
              </a:rPr>
              <a:t>Development</a:t>
            </a:r>
            <a:endParaRPr lang="en-GB" sz="5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8B7389-197F-B846-7716-F55C202A0667}"/>
              </a:ext>
            </a:extLst>
          </p:cNvPr>
          <p:cNvCxnSpPr>
            <a:cxnSpLocks/>
          </p:cNvCxnSpPr>
          <p:nvPr/>
        </p:nvCxnSpPr>
        <p:spPr>
          <a:xfrm flipV="1">
            <a:off x="5781882" y="9477648"/>
            <a:ext cx="0" cy="32575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4E9738-997D-1E29-CF2E-5DCC37B11BB4}"/>
              </a:ext>
            </a:extLst>
          </p:cNvPr>
          <p:cNvCxnSpPr>
            <a:cxnSpLocks/>
          </p:cNvCxnSpPr>
          <p:nvPr/>
        </p:nvCxnSpPr>
        <p:spPr>
          <a:xfrm flipV="1">
            <a:off x="6672698" y="9601206"/>
            <a:ext cx="0" cy="32575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36E6C8D-343A-1B00-B4B1-83440CC25A5A}"/>
              </a:ext>
            </a:extLst>
          </p:cNvPr>
          <p:cNvSpPr/>
          <p:nvPr/>
        </p:nvSpPr>
        <p:spPr>
          <a:xfrm>
            <a:off x="-1545516" y="11159075"/>
            <a:ext cx="766838" cy="252027"/>
          </a:xfrm>
          <a:prstGeom prst="ellipse">
            <a:avLst/>
          </a:prstGeom>
          <a:solidFill>
            <a:srgbClr val="7FE8ED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dirty="0">
                <a:solidFill>
                  <a:schemeClr val="tx1"/>
                </a:solidFill>
              </a:rPr>
              <a:t>Digital</a:t>
            </a:r>
          </a:p>
          <a:p>
            <a:pPr algn="ctr"/>
            <a:r>
              <a:rPr lang="en-US" sz="500" b="1" dirty="0">
                <a:solidFill>
                  <a:schemeClr val="tx1"/>
                </a:solidFill>
              </a:rPr>
              <a:t>Development</a:t>
            </a:r>
            <a:endParaRPr lang="en-GB" sz="500" b="1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443A93-F87D-6890-D32B-007BCD922971}"/>
              </a:ext>
            </a:extLst>
          </p:cNvPr>
          <p:cNvSpPr/>
          <p:nvPr/>
        </p:nvSpPr>
        <p:spPr>
          <a:xfrm>
            <a:off x="4672329" y="14122375"/>
            <a:ext cx="766838" cy="252027"/>
          </a:xfrm>
          <a:prstGeom prst="ellipse">
            <a:avLst/>
          </a:prstGeom>
          <a:solidFill>
            <a:srgbClr val="7FE8ED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dirty="0">
                <a:solidFill>
                  <a:schemeClr val="tx1"/>
                </a:solidFill>
              </a:rPr>
              <a:t>Digital</a:t>
            </a:r>
          </a:p>
          <a:p>
            <a:pPr algn="ctr"/>
            <a:r>
              <a:rPr lang="en-US" sz="500" b="1" dirty="0">
                <a:solidFill>
                  <a:schemeClr val="tx1"/>
                </a:solidFill>
              </a:rPr>
              <a:t>Development</a:t>
            </a:r>
            <a:endParaRPr lang="en-GB" sz="500" b="1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45E2657-B619-323C-5D4A-1B3BFDA44BA6}"/>
              </a:ext>
            </a:extLst>
          </p:cNvPr>
          <p:cNvCxnSpPr>
            <a:cxnSpLocks/>
          </p:cNvCxnSpPr>
          <p:nvPr/>
        </p:nvCxnSpPr>
        <p:spPr>
          <a:xfrm flipH="1" flipV="1">
            <a:off x="5046074" y="13737238"/>
            <a:ext cx="1" cy="34046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D1F2C1F-E494-673D-2412-87804385697A}"/>
              </a:ext>
            </a:extLst>
          </p:cNvPr>
          <p:cNvSpPr/>
          <p:nvPr/>
        </p:nvSpPr>
        <p:spPr>
          <a:xfrm>
            <a:off x="9755105" y="11512475"/>
            <a:ext cx="766838" cy="252027"/>
          </a:xfrm>
          <a:prstGeom prst="ellipse">
            <a:avLst/>
          </a:prstGeom>
          <a:solidFill>
            <a:srgbClr val="7FE8ED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dirty="0">
                <a:solidFill>
                  <a:schemeClr val="tx1"/>
                </a:solidFill>
              </a:rPr>
              <a:t>Digital</a:t>
            </a:r>
          </a:p>
          <a:p>
            <a:pPr algn="ctr"/>
            <a:r>
              <a:rPr lang="en-US" sz="500" b="1" dirty="0">
                <a:solidFill>
                  <a:schemeClr val="tx1"/>
                </a:solidFill>
              </a:rPr>
              <a:t>Development</a:t>
            </a:r>
            <a:endParaRPr lang="en-GB" sz="500" b="1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2BA52E-B879-47CD-025A-1E055E489C8A}"/>
              </a:ext>
            </a:extLst>
          </p:cNvPr>
          <p:cNvCxnSpPr>
            <a:cxnSpLocks/>
          </p:cNvCxnSpPr>
          <p:nvPr/>
        </p:nvCxnSpPr>
        <p:spPr>
          <a:xfrm flipH="1" flipV="1">
            <a:off x="9249694" y="11244946"/>
            <a:ext cx="469954" cy="317369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86F5EE7-4ADF-48B8-A3D3-4662A87BDC1A}"/>
              </a:ext>
            </a:extLst>
          </p:cNvPr>
          <p:cNvSpPr/>
          <p:nvPr/>
        </p:nvSpPr>
        <p:spPr>
          <a:xfrm>
            <a:off x="3075249" y="7748509"/>
            <a:ext cx="10896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‘IDENTITY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/>
              </a:rPr>
              <a:t>’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159BA3E-5D17-8BA3-DCE2-C2E467B9E67F}"/>
              </a:ext>
            </a:extLst>
          </p:cNvPr>
          <p:cNvSpPr/>
          <p:nvPr/>
        </p:nvSpPr>
        <p:spPr>
          <a:xfrm>
            <a:off x="3886157" y="7874210"/>
            <a:ext cx="1304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Photography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B354744-5560-6FCC-DE20-9C42895CBB31}"/>
              </a:ext>
            </a:extLst>
          </p:cNvPr>
          <p:cNvSpPr/>
          <p:nvPr/>
        </p:nvSpPr>
        <p:spPr>
          <a:xfrm>
            <a:off x="4026427" y="5950783"/>
            <a:ext cx="766838" cy="252027"/>
          </a:xfrm>
          <a:prstGeom prst="ellipse">
            <a:avLst/>
          </a:prstGeom>
          <a:solidFill>
            <a:srgbClr val="7FE8ED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dirty="0">
                <a:solidFill>
                  <a:schemeClr val="tx1"/>
                </a:solidFill>
              </a:rPr>
              <a:t>Digital</a:t>
            </a:r>
          </a:p>
          <a:p>
            <a:pPr algn="ctr"/>
            <a:r>
              <a:rPr lang="en-US" sz="500" b="1" dirty="0">
                <a:solidFill>
                  <a:schemeClr val="tx1"/>
                </a:solidFill>
              </a:rPr>
              <a:t>Development</a:t>
            </a:r>
            <a:endParaRPr lang="en-GB" sz="500" b="1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FE29C39-D2E9-4530-64AB-9019A52F0EE2}"/>
              </a:ext>
            </a:extLst>
          </p:cNvPr>
          <p:cNvSpPr/>
          <p:nvPr/>
        </p:nvSpPr>
        <p:spPr>
          <a:xfrm>
            <a:off x="6333948" y="7534731"/>
            <a:ext cx="130469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GCSE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32F8FD-86E4-DC77-93CA-8A50184448A4}"/>
              </a:ext>
            </a:extLst>
          </p:cNvPr>
          <p:cNvSpPr/>
          <p:nvPr/>
        </p:nvSpPr>
        <p:spPr>
          <a:xfrm>
            <a:off x="12051580" y="8716506"/>
            <a:ext cx="130469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GCSE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</a:t>
            </a:r>
          </a:p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FE8910-F952-46A3-95AA-8DF120B762C5}"/>
              </a:ext>
            </a:extLst>
          </p:cNvPr>
          <p:cNvSpPr/>
          <p:nvPr/>
        </p:nvSpPr>
        <p:spPr>
          <a:xfrm>
            <a:off x="7226894" y="7762099"/>
            <a:ext cx="1238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 Experimentation</a:t>
            </a: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71B48BB-43B7-9E8C-DD0E-0C24DDE14CD9}"/>
              </a:ext>
            </a:extLst>
          </p:cNvPr>
          <p:cNvSpPr/>
          <p:nvPr/>
        </p:nvSpPr>
        <p:spPr>
          <a:xfrm>
            <a:off x="6922989" y="3994489"/>
            <a:ext cx="766838" cy="252027"/>
          </a:xfrm>
          <a:prstGeom prst="ellipse">
            <a:avLst/>
          </a:prstGeom>
          <a:solidFill>
            <a:srgbClr val="7FE8ED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dirty="0">
                <a:solidFill>
                  <a:schemeClr val="tx1"/>
                </a:solidFill>
              </a:rPr>
              <a:t>Digital</a:t>
            </a:r>
          </a:p>
          <a:p>
            <a:pPr algn="ctr"/>
            <a:r>
              <a:rPr lang="en-US" sz="500" b="1" dirty="0">
                <a:solidFill>
                  <a:schemeClr val="tx1"/>
                </a:solidFill>
              </a:rPr>
              <a:t>Development</a:t>
            </a:r>
            <a:endParaRPr lang="en-GB" sz="500" b="1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D17D2F-0D18-AC81-53AC-27DDD563531C}"/>
              </a:ext>
            </a:extLst>
          </p:cNvPr>
          <p:cNvCxnSpPr>
            <a:cxnSpLocks/>
          </p:cNvCxnSpPr>
          <p:nvPr/>
        </p:nvCxnSpPr>
        <p:spPr>
          <a:xfrm>
            <a:off x="7239172" y="4292193"/>
            <a:ext cx="14100" cy="33709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A397B88-0B60-2E70-A7DD-93C471975BCC}"/>
              </a:ext>
            </a:extLst>
          </p:cNvPr>
          <p:cNvSpPr/>
          <p:nvPr/>
        </p:nvSpPr>
        <p:spPr>
          <a:xfrm>
            <a:off x="1554237" y="1466416"/>
            <a:ext cx="1238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1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5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Celebration Summer Exhibition</a:t>
            </a:r>
          </a:p>
        </p:txBody>
      </p: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16D45AB2-4B98-1A3A-2844-2C51F03ED1F4}"/>
              </a:ext>
            </a:extLst>
          </p:cNvPr>
          <p:cNvCxnSpPr>
            <a:cxnSpLocks/>
          </p:cNvCxnSpPr>
          <p:nvPr/>
        </p:nvCxnSpPr>
        <p:spPr>
          <a:xfrm flipH="1">
            <a:off x="2121139" y="2112747"/>
            <a:ext cx="5746" cy="36131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6" name="Picture 455">
            <a:extLst>
              <a:ext uri="{FF2B5EF4-FFF2-40B4-BE49-F238E27FC236}">
                <a16:creationId xmlns:a16="http://schemas.microsoft.com/office/drawing/2014/main" id="{4B38770D-D851-0091-554C-B0F226F51A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0086">
            <a:off x="7320290" y="1640757"/>
            <a:ext cx="2920237" cy="1676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7" name="Picture 456">
            <a:extLst>
              <a:ext uri="{FF2B5EF4-FFF2-40B4-BE49-F238E27FC236}">
                <a16:creationId xmlns:a16="http://schemas.microsoft.com/office/drawing/2014/main" id="{75E49635-77A5-E3E9-E259-ED3F1E37A4DD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70000"/>
          </a:blip>
          <a:stretch>
            <a:fillRect/>
          </a:stretch>
        </p:blipFill>
        <p:spPr>
          <a:xfrm>
            <a:off x="1275156" y="223562"/>
            <a:ext cx="760888" cy="760888"/>
          </a:xfrm>
          <a:prstGeom prst="rect">
            <a:avLst/>
          </a:prstGeom>
        </p:spPr>
      </p:pic>
      <p:pic>
        <p:nvPicPr>
          <p:cNvPr id="458" name="Picture 457">
            <a:extLst>
              <a:ext uri="{FF2B5EF4-FFF2-40B4-BE49-F238E27FC236}">
                <a16:creationId xmlns:a16="http://schemas.microsoft.com/office/drawing/2014/main" id="{6BAB9D41-63C1-1C0F-606A-C5A555D8C6C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780" t="5749" r="15564" b="2270"/>
          <a:stretch/>
        </p:blipFill>
        <p:spPr>
          <a:xfrm>
            <a:off x="9004733" y="12993048"/>
            <a:ext cx="1379599" cy="174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29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8CDF6E16CAB4448AFFEAD97A05FB9B" ma:contentTypeVersion="8" ma:contentTypeDescription="Create a new document." ma:contentTypeScope="" ma:versionID="f271eb968d71d665809c6af9cb49f8f7">
  <xsd:schema xmlns:xsd="http://www.w3.org/2001/XMLSchema" xmlns:xs="http://www.w3.org/2001/XMLSchema" xmlns:p="http://schemas.microsoft.com/office/2006/metadata/properties" xmlns:ns2="b780d165-5d70-413e-b86b-7456a2052882" xmlns:ns3="416f8621-61ee-4a01-adfd-93faae1b2fb2" targetNamespace="http://schemas.microsoft.com/office/2006/metadata/properties" ma:root="true" ma:fieldsID="e1c2c0be5b504c7a8729e95a08e265f9" ns2:_="" ns3:_="">
    <xsd:import namespace="b780d165-5d70-413e-b86b-7456a2052882"/>
    <xsd:import namespace="416f8621-61ee-4a01-adfd-93faae1b2f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0d165-5d70-413e-b86b-7456a20528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f8621-61ee-4a01-adfd-93faae1b2fb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832456-34A9-4081-A475-04C055AE362A}"/>
</file>

<file path=customXml/itemProps2.xml><?xml version="1.0" encoding="utf-8"?>
<ds:datastoreItem xmlns:ds="http://schemas.openxmlformats.org/officeDocument/2006/customXml" ds:itemID="{70C7C99D-7932-40F5-A70D-B696551891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344FD9-3FCF-4FC9-BE0F-B43DBE281B9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46fa601-cee4-4e0e-86d0-3920d213147a"/>
    <ds:schemaRef ds:uri="http://purl.org/dc/elements/1.1/"/>
    <ds:schemaRef ds:uri="http://schemas.microsoft.com/office/2006/metadata/properties"/>
    <ds:schemaRef ds:uri="http://schemas.microsoft.com/office/infopath/2007/PartnerControls"/>
    <ds:schemaRef ds:uri="548e56dc-3129-4adb-b7c5-07301fb60b0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7115</TotalTime>
  <Words>441</Words>
  <Application>Microsoft Office PowerPoint</Application>
  <PresentationFormat>Custom</PresentationFormat>
  <Paragraphs>252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Tahoma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Amelia Deuchars</dc:creator>
  <cp:lastModifiedBy>George Page</cp:lastModifiedBy>
  <cp:revision>183</cp:revision>
  <cp:lastPrinted>2022-11-01T01:02:21Z</cp:lastPrinted>
  <dcterms:created xsi:type="dcterms:W3CDTF">2021-06-07T09:28:29Z</dcterms:created>
  <dcterms:modified xsi:type="dcterms:W3CDTF">2024-10-02T03:20:36Z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0x010100558CDF6E16CAB4448AFFEAD97A05FB9B</vt:lpwstr>
  </property>
</Properties>
</file>