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0691813" cy="15119350"/>
  <p:notesSz cx="7102475" cy="9388475"/>
  <p:defaultTextStyle>
    <a:defPPr>
      <a:defRPr lang="en-US"/>
    </a:defPPr>
    <a:lvl1pPr marL="0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1pPr>
    <a:lvl2pPr marL="655577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2pPr>
    <a:lvl3pPr marL="1311156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3pPr>
    <a:lvl4pPr marL="1966732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4pPr>
    <a:lvl5pPr marL="2622311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5pPr>
    <a:lvl6pPr marL="3277889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6pPr>
    <a:lvl7pPr marL="3933466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7pPr>
    <a:lvl8pPr marL="4589044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8pPr>
    <a:lvl9pPr marL="5244621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600CC"/>
    <a:srgbClr val="660066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45C3A-79CE-5FA2-2F67-48F50B40277B}" v="809" dt="2025-06-20T12:08:0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32" autoAdjust="0"/>
    <p:restoredTop sz="95280"/>
  </p:normalViewPr>
  <p:slideViewPr>
    <p:cSldViewPr snapToGrid="0" snapToObjects="1">
      <p:cViewPr>
        <p:scale>
          <a:sx n="80" d="100"/>
          <a:sy n="80" d="100"/>
        </p:scale>
        <p:origin x="207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Rea" userId="S::n.rea@stowhigh.com::fa6a36f7-c17d-444b-b02a-d6ef9af1ef5c" providerId="AD" clId="Web-{4B84FE94-CBE0-368E-547B-7D2F97B17475}"/>
    <pc:docChg chg="modSld">
      <pc:chgData name="Natasha Rea" userId="S::n.rea@stowhigh.com::fa6a36f7-c17d-444b-b02a-d6ef9af1ef5c" providerId="AD" clId="Web-{4B84FE94-CBE0-368E-547B-7D2F97B17475}" dt="2025-02-04T08:08:22.260" v="102" actId="1076"/>
      <pc:docMkLst>
        <pc:docMk/>
      </pc:docMkLst>
      <pc:sldChg chg="addSp delSp modSp">
        <pc:chgData name="Natasha Rea" userId="S::n.rea@stowhigh.com::fa6a36f7-c17d-444b-b02a-d6ef9af1ef5c" providerId="AD" clId="Web-{4B84FE94-CBE0-368E-547B-7D2F97B17475}" dt="2025-02-04T08:08:22.260" v="102" actId="1076"/>
        <pc:sldMkLst>
          <pc:docMk/>
          <pc:sldMk cId="892129177" sldId="257"/>
        </pc:sldMkLst>
        <pc:spChg chg="mod">
          <ac:chgData name="Natasha Rea" userId="S::n.rea@stowhigh.com::fa6a36f7-c17d-444b-b02a-d6ef9af1ef5c" providerId="AD" clId="Web-{4B84FE94-CBE0-368E-547B-7D2F97B17475}" dt="2025-02-04T08:07:06.711" v="66" actId="1076"/>
          <ac:spMkLst>
            <pc:docMk/>
            <pc:sldMk cId="892129177" sldId="257"/>
            <ac:spMk id="3" creationId="{E11D5541-96DE-C98E-70CD-82C0D0B32E25}"/>
          </ac:spMkLst>
        </pc:spChg>
        <pc:spChg chg="del mod">
          <ac:chgData name="Natasha Rea" userId="S::n.rea@stowhigh.com::fa6a36f7-c17d-444b-b02a-d6ef9af1ef5c" providerId="AD" clId="Web-{4B84FE94-CBE0-368E-547B-7D2F97B17475}" dt="2025-02-04T08:04:13.957" v="23"/>
          <ac:spMkLst>
            <pc:docMk/>
            <pc:sldMk cId="892129177" sldId="257"/>
            <ac:spMk id="11" creationId="{9EF6B407-0F27-121A-E4C2-EF7C1CE55963}"/>
          </ac:spMkLst>
        </pc:spChg>
        <pc:spChg chg="add mod">
          <ac:chgData name="Natasha Rea" userId="S::n.rea@stowhigh.com::fa6a36f7-c17d-444b-b02a-d6ef9af1ef5c" providerId="AD" clId="Web-{4B84FE94-CBE0-368E-547B-7D2F97B17475}" dt="2025-02-04T08:08:09.869" v="98" actId="20577"/>
          <ac:spMkLst>
            <pc:docMk/>
            <pc:sldMk cId="892129177" sldId="257"/>
            <ac:spMk id="14" creationId="{D08F062C-E12A-8B42-49F1-DA5F02E1A3FB}"/>
          </ac:spMkLst>
        </pc:spChg>
        <pc:spChg chg="del">
          <ac:chgData name="Natasha Rea" userId="S::n.rea@stowhigh.com::fa6a36f7-c17d-444b-b02a-d6ef9af1ef5c" providerId="AD" clId="Web-{4B84FE94-CBE0-368E-547B-7D2F97B17475}" dt="2025-02-04T08:04:21.614" v="27"/>
          <ac:spMkLst>
            <pc:docMk/>
            <pc:sldMk cId="892129177" sldId="257"/>
            <ac:spMk id="15" creationId="{7ACDDD0C-6563-A6D9-03AC-A2E2F2413F3A}"/>
          </ac:spMkLst>
        </pc:spChg>
        <pc:spChg chg="del mod">
          <ac:chgData name="Natasha Rea" userId="S::n.rea@stowhigh.com::fa6a36f7-c17d-444b-b02a-d6ef9af1ef5c" providerId="AD" clId="Web-{4B84FE94-CBE0-368E-547B-7D2F97B17475}" dt="2025-02-04T08:07:45.415" v="87"/>
          <ac:spMkLst>
            <pc:docMk/>
            <pc:sldMk cId="892129177" sldId="257"/>
            <ac:spMk id="17" creationId="{BF3DBD2E-7706-917F-94C2-A970D1F210FC}"/>
          </ac:spMkLst>
        </pc:spChg>
        <pc:spChg chg="del">
          <ac:chgData name="Natasha Rea" userId="S::n.rea@stowhigh.com::fa6a36f7-c17d-444b-b02a-d6ef9af1ef5c" providerId="AD" clId="Web-{4B84FE94-CBE0-368E-547B-7D2F97B17475}" dt="2025-02-04T08:07:41.649" v="83"/>
          <ac:spMkLst>
            <pc:docMk/>
            <pc:sldMk cId="892129177" sldId="257"/>
            <ac:spMk id="19" creationId="{7E532601-4E06-7133-9C77-A5FDA95F5E52}"/>
          </ac:spMkLst>
        </pc:spChg>
        <pc:spChg chg="del">
          <ac:chgData name="Natasha Rea" userId="S::n.rea@stowhigh.com::fa6a36f7-c17d-444b-b02a-d6ef9af1ef5c" providerId="AD" clId="Web-{4B84FE94-CBE0-368E-547B-7D2F97B17475}" dt="2025-02-04T08:07:21.446" v="70"/>
          <ac:spMkLst>
            <pc:docMk/>
            <pc:sldMk cId="892129177" sldId="257"/>
            <ac:spMk id="21" creationId="{4853C473-CD2F-9EA3-C64C-BF4865B8291C}"/>
          </ac:spMkLst>
        </pc:spChg>
        <pc:spChg chg="del">
          <ac:chgData name="Natasha Rea" userId="S::n.rea@stowhigh.com::fa6a36f7-c17d-444b-b02a-d6ef9af1ef5c" providerId="AD" clId="Web-{4B84FE94-CBE0-368E-547B-7D2F97B17475}" dt="2025-02-04T08:07:35.602" v="80"/>
          <ac:spMkLst>
            <pc:docMk/>
            <pc:sldMk cId="892129177" sldId="257"/>
            <ac:spMk id="23" creationId="{D63C0F76-35A8-8E5B-C7DB-7924FAF1494C}"/>
          </ac:spMkLst>
        </pc:spChg>
        <pc:spChg chg="del">
          <ac:chgData name="Natasha Rea" userId="S::n.rea@stowhigh.com::fa6a36f7-c17d-444b-b02a-d6ef9af1ef5c" providerId="AD" clId="Web-{4B84FE94-CBE0-368E-547B-7D2F97B17475}" dt="2025-02-04T08:07:30.712" v="77"/>
          <ac:spMkLst>
            <pc:docMk/>
            <pc:sldMk cId="892129177" sldId="257"/>
            <ac:spMk id="25" creationId="{1334E5D9-13F8-4E79-23E8-A0C12ACE4E0C}"/>
          </ac:spMkLst>
        </pc:spChg>
        <pc:spChg chg="del mod">
          <ac:chgData name="Natasha Rea" userId="S::n.rea@stowhigh.com::fa6a36f7-c17d-444b-b02a-d6ef9af1ef5c" providerId="AD" clId="Web-{4B84FE94-CBE0-368E-547B-7D2F97B17475}" dt="2025-02-04T08:07:25.149" v="74"/>
          <ac:spMkLst>
            <pc:docMk/>
            <pc:sldMk cId="892129177" sldId="257"/>
            <ac:spMk id="28" creationId="{E9087313-72EC-9AC4-F4A1-62400A29BD96}"/>
          </ac:spMkLst>
        </pc:spChg>
        <pc:spChg chg="del mod">
          <ac:chgData name="Natasha Rea" userId="S::n.rea@stowhigh.com::fa6a36f7-c17d-444b-b02a-d6ef9af1ef5c" providerId="AD" clId="Web-{4B84FE94-CBE0-368E-547B-7D2F97B17475}" dt="2025-02-04T08:03:29.112" v="2"/>
          <ac:spMkLst>
            <pc:docMk/>
            <pc:sldMk cId="892129177" sldId="257"/>
            <ac:spMk id="49" creationId="{4C8C901B-E21F-00D2-2A4C-77FD6A6832D1}"/>
          </ac:spMkLst>
        </pc:spChg>
        <pc:spChg chg="del mod">
          <ac:chgData name="Natasha Rea" userId="S::n.rea@stowhigh.com::fa6a36f7-c17d-444b-b02a-d6ef9af1ef5c" providerId="AD" clId="Web-{4B84FE94-CBE0-368E-547B-7D2F97B17475}" dt="2025-02-04T08:03:32.237" v="5"/>
          <ac:spMkLst>
            <pc:docMk/>
            <pc:sldMk cId="892129177" sldId="257"/>
            <ac:spMk id="52" creationId="{E237AFA8-178C-D3F3-630F-D0CC68546ACC}"/>
          </ac:spMkLst>
        </pc:spChg>
        <pc:spChg chg="del mod">
          <ac:chgData name="Natasha Rea" userId="S::n.rea@stowhigh.com::fa6a36f7-c17d-444b-b02a-d6ef9af1ef5c" providerId="AD" clId="Web-{4B84FE94-CBE0-368E-547B-7D2F97B17475}" dt="2025-02-04T08:04:24.910" v="30"/>
          <ac:spMkLst>
            <pc:docMk/>
            <pc:sldMk cId="892129177" sldId="257"/>
            <ac:spMk id="53" creationId="{D87A7C01-A0CC-E0B5-D306-BA4F5FC0FAFB}"/>
          </ac:spMkLst>
        </pc:spChg>
        <pc:spChg chg="del mod">
          <ac:chgData name="Natasha Rea" userId="S::n.rea@stowhigh.com::fa6a36f7-c17d-444b-b02a-d6ef9af1ef5c" providerId="AD" clId="Web-{4B84FE94-CBE0-368E-547B-7D2F97B17475}" dt="2025-02-04T08:04:23.817" v="29"/>
          <ac:spMkLst>
            <pc:docMk/>
            <pc:sldMk cId="892129177" sldId="257"/>
            <ac:spMk id="55" creationId="{682FDF37-07BA-56C7-8C3C-E170A0B85098}"/>
          </ac:spMkLst>
        </pc:spChg>
        <pc:spChg chg="add del mod">
          <ac:chgData name="Natasha Rea" userId="S::n.rea@stowhigh.com::fa6a36f7-c17d-444b-b02a-d6ef9af1ef5c" providerId="AD" clId="Web-{4B84FE94-CBE0-368E-547B-7D2F97B17475}" dt="2025-02-04T08:06:59.305" v="64" actId="1076"/>
          <ac:spMkLst>
            <pc:docMk/>
            <pc:sldMk cId="892129177" sldId="257"/>
            <ac:spMk id="62" creationId="{74437AE8-1F85-8D49-5F0C-6CAC1C5E67C0}"/>
          </ac:spMkLst>
        </pc:spChg>
        <pc:spChg chg="mod">
          <ac:chgData name="Natasha Rea" userId="S::n.rea@stowhigh.com::fa6a36f7-c17d-444b-b02a-d6ef9af1ef5c" providerId="AD" clId="Web-{4B84FE94-CBE0-368E-547B-7D2F97B17475}" dt="2025-02-04T08:07:37.556" v="81" actId="1076"/>
          <ac:spMkLst>
            <pc:docMk/>
            <pc:sldMk cId="892129177" sldId="257"/>
            <ac:spMk id="145" creationId="{786F5EE7-4ADF-48B8-A3D3-4662A87BDC1A}"/>
          </ac:spMkLst>
        </pc:spChg>
        <pc:spChg chg="mod">
          <ac:chgData name="Natasha Rea" userId="S::n.rea@stowhigh.com::fa6a36f7-c17d-444b-b02a-d6ef9af1ef5c" providerId="AD" clId="Web-{4B84FE94-CBE0-368E-547B-7D2F97B17475}" dt="2025-02-04T08:08:03.556" v="95" actId="1076"/>
          <ac:spMkLst>
            <pc:docMk/>
            <pc:sldMk cId="892129177" sldId="257"/>
            <ac:spMk id="148" creationId="{458F496C-3BF9-4560-8D63-5CF01DD35D25}"/>
          </ac:spMkLst>
        </pc:spChg>
        <pc:spChg chg="mod">
          <ac:chgData name="Natasha Rea" userId="S::n.rea@stowhigh.com::fa6a36f7-c17d-444b-b02a-d6ef9af1ef5c" providerId="AD" clId="Web-{4B84FE94-CBE0-368E-547B-7D2F97B17475}" dt="2025-02-04T08:04:42.958" v="63" actId="1076"/>
          <ac:spMkLst>
            <pc:docMk/>
            <pc:sldMk cId="892129177" sldId="257"/>
            <ac:spMk id="159" creationId="{F3081C52-B68B-432C-8FB3-2F16D3E75F9F}"/>
          </ac:spMkLst>
        </pc:spChg>
        <pc:spChg chg="mod">
          <ac:chgData name="Natasha Rea" userId="S::n.rea@stowhigh.com::fa6a36f7-c17d-444b-b02a-d6ef9af1ef5c" providerId="AD" clId="Web-{4B84FE94-CBE0-368E-547B-7D2F97B17475}" dt="2025-02-04T08:07:56.728" v="92" actId="1076"/>
          <ac:spMkLst>
            <pc:docMk/>
            <pc:sldMk cId="892129177" sldId="257"/>
            <ac:spMk id="193" creationId="{786F5EE7-4ADF-48B8-A3D3-4662A87BDC1A}"/>
          </ac:spMkLst>
        </pc:spChg>
        <pc:spChg chg="mod">
          <ac:chgData name="Natasha Rea" userId="S::n.rea@stowhigh.com::fa6a36f7-c17d-444b-b02a-d6ef9af1ef5c" providerId="AD" clId="Web-{4B84FE94-CBE0-368E-547B-7D2F97B17475}" dt="2025-02-04T08:08:22.260" v="102" actId="1076"/>
          <ac:spMkLst>
            <pc:docMk/>
            <pc:sldMk cId="892129177" sldId="257"/>
            <ac:spMk id="198" creationId="{786F5EE7-4ADF-48B8-A3D3-4662A87BDC1A}"/>
          </ac:spMkLst>
        </pc:spChg>
        <pc:spChg chg="mod">
          <ac:chgData name="Natasha Rea" userId="S::n.rea@stowhigh.com::fa6a36f7-c17d-444b-b02a-d6ef9af1ef5c" providerId="AD" clId="Web-{4B84FE94-CBE0-368E-547B-7D2F97B17475}" dt="2025-02-04T08:04:40.458" v="61" actId="1076"/>
          <ac:spMkLst>
            <pc:docMk/>
            <pc:sldMk cId="892129177" sldId="257"/>
            <ac:spMk id="321" creationId="{3AFE8910-F952-46A3-95AA-8DF120B762C5}"/>
          </ac:spMkLst>
        </pc:spChg>
        <pc:spChg chg="mod">
          <ac:chgData name="Natasha Rea" userId="S::n.rea@stowhigh.com::fa6a36f7-c17d-444b-b02a-d6ef9af1ef5c" providerId="AD" clId="Web-{4B84FE94-CBE0-368E-547B-7D2F97B17475}" dt="2025-02-04T08:04:38.161" v="60" actId="1076"/>
          <ac:spMkLst>
            <pc:docMk/>
            <pc:sldMk cId="892129177" sldId="257"/>
            <ac:spMk id="322" creationId="{E19FC38F-F6A5-40E9-9ECE-5864983D25C5}"/>
          </ac:spMkLst>
        </pc:spChg>
        <pc:grpChg chg="mod">
          <ac:chgData name="Natasha Rea" userId="S::n.rea@stowhigh.com::fa6a36f7-c17d-444b-b02a-d6ef9af1ef5c" providerId="AD" clId="Web-{4B84FE94-CBE0-368E-547B-7D2F97B17475}" dt="2025-02-04T08:07:11.508" v="68" actId="1076"/>
          <ac:grpSpMkLst>
            <pc:docMk/>
            <pc:sldMk cId="892129177" sldId="257"/>
            <ac:grpSpMk id="92" creationId="{00000000-0000-0000-0000-000000000000}"/>
          </ac:grpSpMkLst>
        </pc:grpChg>
        <pc:picChg chg="del">
          <ac:chgData name="Natasha Rea" userId="S::n.rea@stowhigh.com::fa6a36f7-c17d-444b-b02a-d6ef9af1ef5c" providerId="AD" clId="Web-{4B84FE94-CBE0-368E-547B-7D2F97B17475}" dt="2025-02-04T08:04:14.270" v="24"/>
          <ac:picMkLst>
            <pc:docMk/>
            <pc:sldMk cId="892129177" sldId="257"/>
            <ac:picMk id="7" creationId="{7BF4B97A-F9B0-0619-9AFE-E851623EE919}"/>
          </ac:picMkLst>
        </pc:picChg>
        <pc:picChg chg="del">
          <ac:chgData name="Natasha Rea" userId="S::n.rea@stowhigh.com::fa6a36f7-c17d-444b-b02a-d6ef9af1ef5c" providerId="AD" clId="Web-{4B84FE94-CBE0-368E-547B-7D2F97B17475}" dt="2025-02-04T08:04:28.661" v="33"/>
          <ac:picMkLst>
            <pc:docMk/>
            <pc:sldMk cId="892129177" sldId="257"/>
            <ac:picMk id="16" creationId="{21BB020C-15FF-5A0A-714D-1A57268539BB}"/>
          </ac:picMkLst>
        </pc:picChg>
        <pc:picChg chg="del">
          <ac:chgData name="Natasha Rea" userId="S::n.rea@stowhigh.com::fa6a36f7-c17d-444b-b02a-d6ef9af1ef5c" providerId="AD" clId="Web-{4B84FE94-CBE0-368E-547B-7D2F97B17475}" dt="2025-02-04T08:07:17.258" v="69"/>
          <ac:picMkLst>
            <pc:docMk/>
            <pc:sldMk cId="892129177" sldId="257"/>
            <ac:picMk id="18" creationId="{2372228D-48DA-8B5A-0CB4-2758BCBC5E05}"/>
          </ac:picMkLst>
        </pc:picChg>
        <pc:picChg chg="del">
          <ac:chgData name="Natasha Rea" userId="S::n.rea@stowhigh.com::fa6a36f7-c17d-444b-b02a-d6ef9af1ef5c" providerId="AD" clId="Web-{4B84FE94-CBE0-368E-547B-7D2F97B17475}" dt="2025-02-04T08:07:41.649" v="84"/>
          <ac:picMkLst>
            <pc:docMk/>
            <pc:sldMk cId="892129177" sldId="257"/>
            <ac:picMk id="20" creationId="{C1EC695C-3B7D-79B3-5A16-E2A99074472C}"/>
          </ac:picMkLst>
        </pc:picChg>
        <pc:picChg chg="del">
          <ac:chgData name="Natasha Rea" userId="S::n.rea@stowhigh.com::fa6a36f7-c17d-444b-b02a-d6ef9af1ef5c" providerId="AD" clId="Web-{4B84FE94-CBE0-368E-547B-7D2F97B17475}" dt="2025-02-04T08:07:21.899" v="71"/>
          <ac:picMkLst>
            <pc:docMk/>
            <pc:sldMk cId="892129177" sldId="257"/>
            <ac:picMk id="22" creationId="{0D0C0149-46AE-3D8D-2160-67DDB1451D31}"/>
          </ac:picMkLst>
        </pc:picChg>
        <pc:picChg chg="del">
          <ac:chgData name="Natasha Rea" userId="S::n.rea@stowhigh.com::fa6a36f7-c17d-444b-b02a-d6ef9af1ef5c" providerId="AD" clId="Web-{4B84FE94-CBE0-368E-547B-7D2F97B17475}" dt="2025-02-04T08:07:34.634" v="79"/>
          <ac:picMkLst>
            <pc:docMk/>
            <pc:sldMk cId="892129177" sldId="257"/>
            <ac:picMk id="24" creationId="{7D30437E-D4F4-2B96-DB1C-2BADE2839625}"/>
          </ac:picMkLst>
        </pc:picChg>
        <pc:picChg chg="del">
          <ac:chgData name="Natasha Rea" userId="S::n.rea@stowhigh.com::fa6a36f7-c17d-444b-b02a-d6ef9af1ef5c" providerId="AD" clId="Web-{4B84FE94-CBE0-368E-547B-7D2F97B17475}" dt="2025-02-04T08:07:30.712" v="78"/>
          <ac:picMkLst>
            <pc:docMk/>
            <pc:sldMk cId="892129177" sldId="257"/>
            <ac:picMk id="27" creationId="{E9793656-FF89-A721-802A-C7215131395F}"/>
          </ac:picMkLst>
        </pc:picChg>
        <pc:picChg chg="del">
          <ac:chgData name="Natasha Rea" userId="S::n.rea@stowhigh.com::fa6a36f7-c17d-444b-b02a-d6ef9af1ef5c" providerId="AD" clId="Web-{4B84FE94-CBE0-368E-547B-7D2F97B17475}" dt="2025-02-04T08:07:22.758" v="72"/>
          <ac:picMkLst>
            <pc:docMk/>
            <pc:sldMk cId="892129177" sldId="257"/>
            <ac:picMk id="39" creationId="{A3268935-E0AA-D504-B31C-276DBC5BFA4F}"/>
          </ac:picMkLst>
        </pc:picChg>
        <pc:picChg chg="del">
          <ac:chgData name="Natasha Rea" userId="S::n.rea@stowhigh.com::fa6a36f7-c17d-444b-b02a-d6ef9af1ef5c" providerId="AD" clId="Web-{4B84FE94-CBE0-368E-547B-7D2F97B17475}" dt="2025-02-04T08:03:27.690" v="0"/>
          <ac:picMkLst>
            <pc:docMk/>
            <pc:sldMk cId="892129177" sldId="257"/>
            <ac:picMk id="48" creationId="{7ED84465-4D6C-67D4-9CFA-7862BDA9B24A}"/>
          </ac:picMkLst>
        </pc:picChg>
        <pc:picChg chg="del">
          <ac:chgData name="Natasha Rea" userId="S::n.rea@stowhigh.com::fa6a36f7-c17d-444b-b02a-d6ef9af1ef5c" providerId="AD" clId="Web-{4B84FE94-CBE0-368E-547B-7D2F97B17475}" dt="2025-02-04T08:03:32.565" v="6"/>
          <ac:picMkLst>
            <pc:docMk/>
            <pc:sldMk cId="892129177" sldId="257"/>
            <ac:picMk id="51" creationId="{E3DBCCF8-9E4C-0863-574A-2F151196BBC3}"/>
          </ac:picMkLst>
        </pc:picChg>
        <pc:picChg chg="del mod">
          <ac:chgData name="Natasha Rea" userId="S::n.rea@stowhigh.com::fa6a36f7-c17d-444b-b02a-d6ef9af1ef5c" providerId="AD" clId="Web-{4B84FE94-CBE0-368E-547B-7D2F97B17475}" dt="2025-02-04T08:04:27.207" v="32"/>
          <ac:picMkLst>
            <pc:docMk/>
            <pc:sldMk cId="892129177" sldId="257"/>
            <ac:picMk id="54" creationId="{D21D4B85-B859-6228-C17A-809C6C26596F}"/>
          </ac:picMkLst>
        </pc:picChg>
        <pc:cxnChg chg="add mod">
          <ac:chgData name="Natasha Rea" userId="S::n.rea@stowhigh.com::fa6a36f7-c17d-444b-b02a-d6ef9af1ef5c" providerId="AD" clId="Web-{4B84FE94-CBE0-368E-547B-7D2F97B17475}" dt="2025-02-04T08:08:05.947" v="96" actId="1076"/>
          <ac:cxnSpMkLst>
            <pc:docMk/>
            <pc:sldMk cId="892129177" sldId="257"/>
            <ac:cxnSpMk id="12" creationId="{FB74FCDB-2DA6-4F3B-B356-682ADA660432}"/>
          </ac:cxnSpMkLst>
        </pc:cxnChg>
        <pc:cxnChg chg="mod">
          <ac:chgData name="Natasha Rea" userId="S::n.rea@stowhigh.com::fa6a36f7-c17d-444b-b02a-d6ef9af1ef5c" providerId="AD" clId="Web-{4B84FE94-CBE0-368E-547B-7D2F97B17475}" dt="2025-02-04T08:08:22.228" v="101" actId="1076"/>
          <ac:cxnSpMkLst>
            <pc:docMk/>
            <pc:sldMk cId="892129177" sldId="257"/>
            <ac:cxnSpMk id="50" creationId="{A60CB24F-E9FB-45F9-A6B7-DEC4D785F590}"/>
          </ac:cxnSpMkLst>
        </pc:cxnChg>
        <pc:cxnChg chg="mod">
          <ac:chgData name="Natasha Rea" userId="S::n.rea@stowhigh.com::fa6a36f7-c17d-444b-b02a-d6ef9af1ef5c" providerId="AD" clId="Web-{4B84FE94-CBE0-368E-547B-7D2F97B17475}" dt="2025-02-04T08:07:00.992" v="65" actId="1076"/>
          <ac:cxnSpMkLst>
            <pc:docMk/>
            <pc:sldMk cId="892129177" sldId="257"/>
            <ac:cxnSpMk id="56" creationId="{E39FEE99-1D09-4653-4113-E87ED83BA568}"/>
          </ac:cxnSpMkLst>
        </pc:cxnChg>
        <pc:cxnChg chg="mod">
          <ac:chgData name="Natasha Rea" userId="S::n.rea@stowhigh.com::fa6a36f7-c17d-444b-b02a-d6ef9af1ef5c" providerId="AD" clId="Web-{4B84FE94-CBE0-368E-547B-7D2F97B17475}" dt="2025-02-04T08:07:58.447" v="93" actId="1076"/>
          <ac:cxnSpMkLst>
            <pc:docMk/>
            <pc:sldMk cId="892129177" sldId="257"/>
            <ac:cxnSpMk id="146" creationId="{A60CB24F-E9FB-45F9-A6B7-DEC4D785F590}"/>
          </ac:cxnSpMkLst>
        </pc:cxnChg>
        <pc:cxnChg chg="mod">
          <ac:chgData name="Natasha Rea" userId="S::n.rea@stowhigh.com::fa6a36f7-c17d-444b-b02a-d6ef9af1ef5c" providerId="AD" clId="Web-{4B84FE94-CBE0-368E-547B-7D2F97B17475}" dt="2025-02-04T08:08:00.322" v="94" actId="1076"/>
          <ac:cxnSpMkLst>
            <pc:docMk/>
            <pc:sldMk cId="892129177" sldId="257"/>
            <ac:cxnSpMk id="233" creationId="{45E38156-88CC-4438-AED9-3BB7A7CDBECF}"/>
          </ac:cxnSpMkLst>
        </pc:cxnChg>
      </pc:sldChg>
    </pc:docChg>
  </pc:docChgLst>
  <pc:docChgLst>
    <pc:chgData name="Natasha Rea" userId="S::n.rea@stowhigh.com::fa6a36f7-c17d-444b-b02a-d6ef9af1ef5c" providerId="AD" clId="Web-{16B45C3A-79CE-5FA2-2F67-48F50B40277B}"/>
    <pc:docChg chg="modSld">
      <pc:chgData name="Natasha Rea" userId="S::n.rea@stowhigh.com::fa6a36f7-c17d-444b-b02a-d6ef9af1ef5c" providerId="AD" clId="Web-{16B45C3A-79CE-5FA2-2F67-48F50B40277B}" dt="2025-06-20T12:08:06.399" v="495" actId="1076"/>
      <pc:docMkLst>
        <pc:docMk/>
      </pc:docMkLst>
      <pc:sldChg chg="addSp delSp modSp">
        <pc:chgData name="Natasha Rea" userId="S::n.rea@stowhigh.com::fa6a36f7-c17d-444b-b02a-d6ef9af1ef5c" providerId="AD" clId="Web-{16B45C3A-79CE-5FA2-2F67-48F50B40277B}" dt="2025-06-20T12:08:06.399" v="495" actId="1076"/>
        <pc:sldMkLst>
          <pc:docMk/>
          <pc:sldMk cId="892129177" sldId="257"/>
        </pc:sldMkLst>
        <pc:spChg chg="mod">
          <ac:chgData name="Natasha Rea" userId="S::n.rea@stowhigh.com::fa6a36f7-c17d-444b-b02a-d6ef9af1ef5c" providerId="AD" clId="Web-{16B45C3A-79CE-5FA2-2F67-48F50B40277B}" dt="2025-06-20T12:08:04.477" v="494" actId="1076"/>
          <ac:spMkLst>
            <pc:docMk/>
            <pc:sldMk cId="892129177" sldId="257"/>
            <ac:spMk id="3" creationId="{E11D5541-96DE-C98E-70CD-82C0D0B32E25}"/>
          </ac:spMkLst>
        </pc:spChg>
        <pc:spChg chg="mod">
          <ac:chgData name="Natasha Rea" userId="S::n.rea@stowhigh.com::fa6a36f7-c17d-444b-b02a-d6ef9af1ef5c" providerId="AD" clId="Web-{16B45C3A-79CE-5FA2-2F67-48F50B40277B}" dt="2025-06-20T12:06:39.599" v="475" actId="1076"/>
          <ac:spMkLst>
            <pc:docMk/>
            <pc:sldMk cId="892129177" sldId="257"/>
            <ac:spMk id="4" creationId="{E8306E7A-C4FA-E700-58D2-83C36FD58700}"/>
          </ac:spMkLst>
        </pc:spChg>
        <pc:spChg chg="mod">
          <ac:chgData name="Natasha Rea" userId="S::n.rea@stowhigh.com::fa6a36f7-c17d-444b-b02a-d6ef9af1ef5c" providerId="AD" clId="Web-{16B45C3A-79CE-5FA2-2F67-48F50B40277B}" dt="2025-06-20T12:04:31.658" v="353" actId="1076"/>
          <ac:spMkLst>
            <pc:docMk/>
            <pc:sldMk cId="892129177" sldId="257"/>
            <ac:spMk id="5" creationId="{9B8BFF37-D73D-10DF-BF16-DF9C13DAB3E6}"/>
          </ac:spMkLst>
        </pc:spChg>
        <pc:spChg chg="add mod">
          <ac:chgData name="Natasha Rea" userId="S::n.rea@stowhigh.com::fa6a36f7-c17d-444b-b02a-d6ef9af1ef5c" providerId="AD" clId="Web-{16B45C3A-79CE-5FA2-2F67-48F50B40277B}" dt="2025-06-20T11:55:57.548" v="88" actId="1076"/>
          <ac:spMkLst>
            <pc:docMk/>
            <pc:sldMk cId="892129177" sldId="257"/>
            <ac:spMk id="7" creationId="{BBE3A678-434F-1731-C65F-1209652DCA77}"/>
          </ac:spMkLst>
        </pc:spChg>
        <pc:spChg chg="mod">
          <ac:chgData name="Natasha Rea" userId="S::n.rea@stowhigh.com::fa6a36f7-c17d-444b-b02a-d6ef9af1ef5c" providerId="AD" clId="Web-{16B45C3A-79CE-5FA2-2F67-48F50B40277B}" dt="2025-06-20T11:17:57.036" v="16" actId="1076"/>
          <ac:spMkLst>
            <pc:docMk/>
            <pc:sldMk cId="892129177" sldId="257"/>
            <ac:spMk id="14" creationId="{D08F062C-E12A-8B42-49F1-DA5F02E1A3FB}"/>
          </ac:spMkLst>
        </pc:spChg>
        <pc:spChg chg="add del mod">
          <ac:chgData name="Natasha Rea" userId="S::n.rea@stowhigh.com::fa6a36f7-c17d-444b-b02a-d6ef9af1ef5c" providerId="AD" clId="Web-{16B45C3A-79CE-5FA2-2F67-48F50B40277B}" dt="2025-06-20T11:58:59.881" v="203"/>
          <ac:spMkLst>
            <pc:docMk/>
            <pc:sldMk cId="892129177" sldId="257"/>
            <ac:spMk id="16" creationId="{C692D49C-5E81-C31E-4BBD-064BC32B3F55}"/>
          </ac:spMkLst>
        </pc:spChg>
        <pc:spChg chg="add mod">
          <ac:chgData name="Natasha Rea" userId="S::n.rea@stowhigh.com::fa6a36f7-c17d-444b-b02a-d6ef9af1ef5c" providerId="AD" clId="Web-{16B45C3A-79CE-5FA2-2F67-48F50B40277B}" dt="2025-06-20T12:02:59.077" v="316" actId="1076"/>
          <ac:spMkLst>
            <pc:docMk/>
            <pc:sldMk cId="892129177" sldId="257"/>
            <ac:spMk id="18" creationId="{96E84C72-9D19-5C9F-56EC-C34650112C28}"/>
          </ac:spMkLst>
        </pc:spChg>
        <pc:spChg chg="add del mod">
          <ac:chgData name="Natasha Rea" userId="S::n.rea@stowhigh.com::fa6a36f7-c17d-444b-b02a-d6ef9af1ef5c" providerId="AD" clId="Web-{16B45C3A-79CE-5FA2-2F67-48F50B40277B}" dt="2025-06-20T12:00:47.791" v="265"/>
          <ac:spMkLst>
            <pc:docMk/>
            <pc:sldMk cId="892129177" sldId="257"/>
            <ac:spMk id="19" creationId="{D3A966ED-853E-9806-01ED-F1E8EEBCB8C4}"/>
          </ac:spMkLst>
        </pc:spChg>
        <pc:spChg chg="mod">
          <ac:chgData name="Natasha Rea" userId="S::n.rea@stowhigh.com::fa6a36f7-c17d-444b-b02a-d6ef9af1ef5c" providerId="AD" clId="Web-{16B45C3A-79CE-5FA2-2F67-48F50B40277B}" dt="2025-06-20T12:02:53.655" v="312" actId="1076"/>
          <ac:spMkLst>
            <pc:docMk/>
            <pc:sldMk cId="892129177" sldId="257"/>
            <ac:spMk id="40" creationId="{616665F1-7D4B-5FD1-600D-F24FB526B619}"/>
          </ac:spMkLst>
        </pc:spChg>
        <pc:spChg chg="mod">
          <ac:chgData name="Natasha Rea" userId="S::n.rea@stowhigh.com::fa6a36f7-c17d-444b-b02a-d6ef9af1ef5c" providerId="AD" clId="Web-{16B45C3A-79CE-5FA2-2F67-48F50B40277B}" dt="2025-06-20T12:02:21.700" v="306" actId="1076"/>
          <ac:spMkLst>
            <pc:docMk/>
            <pc:sldMk cId="892129177" sldId="257"/>
            <ac:spMk id="42" creationId="{ED5896EF-3A73-6942-CC11-681429E271A5}"/>
          </ac:spMkLst>
        </pc:spChg>
        <pc:spChg chg="mod">
          <ac:chgData name="Natasha Rea" userId="S::n.rea@stowhigh.com::fa6a36f7-c17d-444b-b02a-d6ef9af1ef5c" providerId="AD" clId="Web-{16B45C3A-79CE-5FA2-2F67-48F50B40277B}" dt="2025-06-20T12:04:44.908" v="359" actId="1076"/>
          <ac:spMkLst>
            <pc:docMk/>
            <pc:sldMk cId="892129177" sldId="257"/>
            <ac:spMk id="46" creationId="{8C38D886-C6CB-0B25-7107-250BBEEB3AE6}"/>
          </ac:spMkLst>
        </pc:spChg>
        <pc:spChg chg="mod">
          <ac:chgData name="Natasha Rea" userId="S::n.rea@stowhigh.com::fa6a36f7-c17d-444b-b02a-d6ef9af1ef5c" providerId="AD" clId="Web-{16B45C3A-79CE-5FA2-2F67-48F50B40277B}" dt="2025-06-20T12:07:04.553" v="479" actId="1076"/>
          <ac:spMkLst>
            <pc:docMk/>
            <pc:sldMk cId="892129177" sldId="257"/>
            <ac:spMk id="70" creationId="{E544DECD-E899-401B-BBD3-3DF1A76E09F8}"/>
          </ac:spMkLst>
        </pc:spChg>
        <pc:spChg chg="mod">
          <ac:chgData name="Natasha Rea" userId="S::n.rea@stowhigh.com::fa6a36f7-c17d-444b-b02a-d6ef9af1ef5c" providerId="AD" clId="Web-{16B45C3A-79CE-5FA2-2F67-48F50B40277B}" dt="2025-06-20T11:56:23.017" v="95" actId="1076"/>
          <ac:spMkLst>
            <pc:docMk/>
            <pc:sldMk cId="892129177" sldId="257"/>
            <ac:spMk id="71" creationId="{E544DECD-E899-401B-BBD3-3DF1A76E09F8}"/>
          </ac:spMkLst>
        </pc:spChg>
        <pc:spChg chg="mod">
          <ac:chgData name="Natasha Rea" userId="S::n.rea@stowhigh.com::fa6a36f7-c17d-444b-b02a-d6ef9af1ef5c" providerId="AD" clId="Web-{16B45C3A-79CE-5FA2-2F67-48F50B40277B}" dt="2025-06-20T12:08:00.821" v="493" actId="20577"/>
          <ac:spMkLst>
            <pc:docMk/>
            <pc:sldMk cId="892129177" sldId="257"/>
            <ac:spMk id="142" creationId="{458F496C-3BF9-4560-8D63-5CF01DD35D25}"/>
          </ac:spMkLst>
        </pc:spChg>
        <pc:spChg chg="mod">
          <ac:chgData name="Natasha Rea" userId="S::n.rea@stowhigh.com::fa6a36f7-c17d-444b-b02a-d6ef9af1ef5c" providerId="AD" clId="Web-{16B45C3A-79CE-5FA2-2F67-48F50B40277B}" dt="2025-06-20T12:07:16.694" v="483" actId="1076"/>
          <ac:spMkLst>
            <pc:docMk/>
            <pc:sldMk cId="892129177" sldId="257"/>
            <ac:spMk id="145" creationId="{786F5EE7-4ADF-48B8-A3D3-4662A87BDC1A}"/>
          </ac:spMkLst>
        </pc:spChg>
        <pc:spChg chg="del mod">
          <ac:chgData name="Natasha Rea" userId="S::n.rea@stowhigh.com::fa6a36f7-c17d-444b-b02a-d6ef9af1ef5c" providerId="AD" clId="Web-{16B45C3A-79CE-5FA2-2F67-48F50B40277B}" dt="2025-06-20T12:02:02.934" v="295"/>
          <ac:spMkLst>
            <pc:docMk/>
            <pc:sldMk cId="892129177" sldId="257"/>
            <ac:spMk id="152" creationId="{FBEE8BFD-25BE-48FA-AAC0-5FC81FF941D7}"/>
          </ac:spMkLst>
        </pc:spChg>
        <pc:spChg chg="mod">
          <ac:chgData name="Natasha Rea" userId="S::n.rea@stowhigh.com::fa6a36f7-c17d-444b-b02a-d6ef9af1ef5c" providerId="AD" clId="Web-{16B45C3A-79CE-5FA2-2F67-48F50B40277B}" dt="2025-06-20T12:04:07.735" v="339" actId="1076"/>
          <ac:spMkLst>
            <pc:docMk/>
            <pc:sldMk cId="892129177" sldId="257"/>
            <ac:spMk id="156" creationId="{12A5B65E-8C3F-4CB3-9BC9-ED44AC28D502}"/>
          </ac:spMkLst>
        </pc:spChg>
        <pc:spChg chg="mod">
          <ac:chgData name="Natasha Rea" userId="S::n.rea@stowhigh.com::fa6a36f7-c17d-444b-b02a-d6ef9af1ef5c" providerId="AD" clId="Web-{16B45C3A-79CE-5FA2-2F67-48F50B40277B}" dt="2025-06-20T12:04:40.002" v="357" actId="14100"/>
          <ac:spMkLst>
            <pc:docMk/>
            <pc:sldMk cId="892129177" sldId="257"/>
            <ac:spMk id="158" creationId="{67CBDE81-F331-4D4C-A065-20E8F415DDC0}"/>
          </ac:spMkLst>
        </pc:spChg>
        <pc:spChg chg="mod">
          <ac:chgData name="Natasha Rea" userId="S::n.rea@stowhigh.com::fa6a36f7-c17d-444b-b02a-d6ef9af1ef5c" providerId="AD" clId="Web-{16B45C3A-79CE-5FA2-2F67-48F50B40277B}" dt="2025-06-20T12:02:36.435" v="307" actId="20577"/>
          <ac:spMkLst>
            <pc:docMk/>
            <pc:sldMk cId="892129177" sldId="257"/>
            <ac:spMk id="163" creationId="{786F5EE7-4ADF-48B8-A3D3-4662A87BDC1A}"/>
          </ac:spMkLst>
        </pc:spChg>
        <pc:spChg chg="mod">
          <ac:chgData name="Natasha Rea" userId="S::n.rea@stowhigh.com::fa6a36f7-c17d-444b-b02a-d6ef9af1ef5c" providerId="AD" clId="Web-{16B45C3A-79CE-5FA2-2F67-48F50B40277B}" dt="2025-06-20T12:03:56.969" v="337" actId="20577"/>
          <ac:spMkLst>
            <pc:docMk/>
            <pc:sldMk cId="892129177" sldId="257"/>
            <ac:spMk id="176" creationId="{786F5EE7-4ADF-48B8-A3D3-4662A87BDC1A}"/>
          </ac:spMkLst>
        </pc:spChg>
        <pc:spChg chg="mod">
          <ac:chgData name="Natasha Rea" userId="S::n.rea@stowhigh.com::fa6a36f7-c17d-444b-b02a-d6ef9af1ef5c" providerId="AD" clId="Web-{16B45C3A-79CE-5FA2-2F67-48F50B40277B}" dt="2025-06-20T12:02:38.951" v="308" actId="20577"/>
          <ac:spMkLst>
            <pc:docMk/>
            <pc:sldMk cId="892129177" sldId="257"/>
            <ac:spMk id="177" creationId="{786F5EE7-4ADF-48B8-A3D3-4662A87BDC1A}"/>
          </ac:spMkLst>
        </pc:spChg>
        <pc:spChg chg="mod">
          <ac:chgData name="Natasha Rea" userId="S::n.rea@stowhigh.com::fa6a36f7-c17d-444b-b02a-d6ef9af1ef5c" providerId="AD" clId="Web-{16B45C3A-79CE-5FA2-2F67-48F50B40277B}" dt="2025-06-20T12:03:01.233" v="317" actId="20577"/>
          <ac:spMkLst>
            <pc:docMk/>
            <pc:sldMk cId="892129177" sldId="257"/>
            <ac:spMk id="179" creationId="{786F5EE7-4ADF-48B8-A3D3-4662A87BDC1A}"/>
          </ac:spMkLst>
        </pc:spChg>
        <pc:spChg chg="mod">
          <ac:chgData name="Natasha Rea" userId="S::n.rea@stowhigh.com::fa6a36f7-c17d-444b-b02a-d6ef9af1ef5c" providerId="AD" clId="Web-{16B45C3A-79CE-5FA2-2F67-48F50B40277B}" dt="2025-06-20T12:08:06.399" v="495" actId="1076"/>
          <ac:spMkLst>
            <pc:docMk/>
            <pc:sldMk cId="892129177" sldId="257"/>
            <ac:spMk id="193" creationId="{786F5EE7-4ADF-48B8-A3D3-4662A87BDC1A}"/>
          </ac:spMkLst>
        </pc:spChg>
        <pc:spChg chg="mod">
          <ac:chgData name="Natasha Rea" userId="S::n.rea@stowhigh.com::fa6a36f7-c17d-444b-b02a-d6ef9af1ef5c" providerId="AD" clId="Web-{16B45C3A-79CE-5FA2-2F67-48F50B40277B}" dt="2025-06-20T12:07:08.241" v="480" actId="1076"/>
          <ac:spMkLst>
            <pc:docMk/>
            <pc:sldMk cId="892129177" sldId="257"/>
            <ac:spMk id="197" creationId="{786F5EE7-4ADF-48B8-A3D3-4662A87BDC1A}"/>
          </ac:spMkLst>
        </pc:spChg>
        <pc:spChg chg="mod">
          <ac:chgData name="Natasha Rea" userId="S::n.rea@stowhigh.com::fa6a36f7-c17d-444b-b02a-d6ef9af1ef5c" providerId="AD" clId="Web-{16B45C3A-79CE-5FA2-2F67-48F50B40277B}" dt="2025-06-20T12:06:18.192" v="469" actId="1076"/>
          <ac:spMkLst>
            <pc:docMk/>
            <pc:sldMk cId="892129177" sldId="257"/>
            <ac:spMk id="198" creationId="{786F5EE7-4ADF-48B8-A3D3-4662A87BDC1A}"/>
          </ac:spMkLst>
        </pc:spChg>
        <pc:picChg chg="add del mod">
          <ac:chgData name="Natasha Rea" userId="S::n.rea@stowhigh.com::fa6a36f7-c17d-444b-b02a-d6ef9af1ef5c" providerId="AD" clId="Web-{16B45C3A-79CE-5FA2-2F67-48F50B40277B}" dt="2025-06-20T12:01:35.980" v="291"/>
          <ac:picMkLst>
            <pc:docMk/>
            <pc:sldMk cId="892129177" sldId="257"/>
            <ac:picMk id="20" creationId="{547DBBBF-CA40-6F1A-8AF8-B17ECB46B971}"/>
          </ac:picMkLst>
        </pc:picChg>
        <pc:picChg chg="mod">
          <ac:chgData name="Natasha Rea" userId="S::n.rea@stowhigh.com::fa6a36f7-c17d-444b-b02a-d6ef9af1ef5c" providerId="AD" clId="Web-{16B45C3A-79CE-5FA2-2F67-48F50B40277B}" dt="2025-06-20T12:02:53.701" v="313" actId="1076"/>
          <ac:picMkLst>
            <pc:docMk/>
            <pc:sldMk cId="892129177" sldId="257"/>
            <ac:picMk id="41" creationId="{CD322917-176F-9BB5-58D9-8C456F9D152D}"/>
          </ac:picMkLst>
        </pc:picChg>
        <pc:picChg chg="mod">
          <ac:chgData name="Natasha Rea" userId="S::n.rea@stowhigh.com::fa6a36f7-c17d-444b-b02a-d6ef9af1ef5c" providerId="AD" clId="Web-{16B45C3A-79CE-5FA2-2F67-48F50B40277B}" dt="2025-06-20T12:02:06.528" v="297" actId="1076"/>
          <ac:picMkLst>
            <pc:docMk/>
            <pc:sldMk cId="892129177" sldId="257"/>
            <ac:picMk id="44" creationId="{7533C48B-7A35-BA43-E435-4FAF3871DE87}"/>
          </ac:picMkLst>
        </pc:picChg>
        <pc:cxnChg chg="mod">
          <ac:chgData name="Natasha Rea" userId="S::n.rea@stowhigh.com::fa6a36f7-c17d-444b-b02a-d6ef9af1ef5c" providerId="AD" clId="Web-{16B45C3A-79CE-5FA2-2F67-48F50B40277B}" dt="2025-06-20T12:07:12.303" v="482" actId="1076"/>
          <ac:cxnSpMkLst>
            <pc:docMk/>
            <pc:sldMk cId="892129177" sldId="257"/>
            <ac:cxnSpMk id="6" creationId="{64A31B25-A49D-0559-5F4A-39BF5E81327C}"/>
          </ac:cxnSpMkLst>
        </pc:cxnChg>
        <pc:cxnChg chg="add mod">
          <ac:chgData name="Natasha Rea" userId="S::n.rea@stowhigh.com::fa6a36f7-c17d-444b-b02a-d6ef9af1ef5c" providerId="AD" clId="Web-{16B45C3A-79CE-5FA2-2F67-48F50B40277B}" dt="2025-06-20T11:55:52.672" v="86" actId="1076"/>
          <ac:cxnSpMkLst>
            <pc:docMk/>
            <pc:sldMk cId="892129177" sldId="257"/>
            <ac:cxnSpMk id="11" creationId="{667DC74B-2AA0-A41D-3206-FFE35393B4F7}"/>
          </ac:cxnSpMkLst>
        </pc:cxnChg>
        <pc:cxnChg chg="mod">
          <ac:chgData name="Natasha Rea" userId="S::n.rea@stowhigh.com::fa6a36f7-c17d-444b-b02a-d6ef9af1ef5c" providerId="AD" clId="Web-{16B45C3A-79CE-5FA2-2F67-48F50B40277B}" dt="2025-06-20T12:07:44.398" v="488" actId="1076"/>
          <ac:cxnSpMkLst>
            <pc:docMk/>
            <pc:sldMk cId="892129177" sldId="257"/>
            <ac:cxnSpMk id="12" creationId="{FB74FCDB-2DA6-4F3B-B356-682ADA660432}"/>
          </ac:cxnSpMkLst>
        </pc:cxnChg>
        <pc:cxnChg chg="add mod">
          <ac:chgData name="Natasha Rea" userId="S::n.rea@stowhigh.com::fa6a36f7-c17d-444b-b02a-d6ef9af1ef5c" providerId="AD" clId="Web-{16B45C3A-79CE-5FA2-2F67-48F50B40277B}" dt="2025-06-20T11:57:26.050" v="121" actId="1076"/>
          <ac:cxnSpMkLst>
            <pc:docMk/>
            <pc:sldMk cId="892129177" sldId="257"/>
            <ac:cxnSpMk id="15" creationId="{EC65BD76-7038-70BC-897B-6C6A5CF94233}"/>
          </ac:cxnSpMkLst>
        </pc:cxnChg>
        <pc:cxnChg chg="add del mod">
          <ac:chgData name="Natasha Rea" userId="S::n.rea@stowhigh.com::fa6a36f7-c17d-444b-b02a-d6ef9af1ef5c" providerId="AD" clId="Web-{16B45C3A-79CE-5FA2-2F67-48F50B40277B}" dt="2025-06-20T11:59:00.835" v="204"/>
          <ac:cxnSpMkLst>
            <pc:docMk/>
            <pc:sldMk cId="892129177" sldId="257"/>
            <ac:cxnSpMk id="17" creationId="{66E45589-305D-F1DE-B61B-EB84B2599364}"/>
          </ac:cxnSpMkLst>
        </pc:cxnChg>
        <pc:cxnChg chg="add mod">
          <ac:chgData name="Natasha Rea" userId="S::n.rea@stowhigh.com::fa6a36f7-c17d-444b-b02a-d6ef9af1ef5c" providerId="AD" clId="Web-{16B45C3A-79CE-5FA2-2F67-48F50B40277B}" dt="2025-06-20T12:00:25.025" v="258" actId="1076"/>
          <ac:cxnSpMkLst>
            <pc:docMk/>
            <pc:sldMk cId="892129177" sldId="257"/>
            <ac:cxnSpMk id="21" creationId="{949001BB-F4AE-EC64-2EB9-AEA0DD5F1678}"/>
          </ac:cxnSpMkLst>
        </pc:cxnChg>
        <pc:cxnChg chg="add mod">
          <ac:chgData name="Natasha Rea" userId="S::n.rea@stowhigh.com::fa6a36f7-c17d-444b-b02a-d6ef9af1ef5c" providerId="AD" clId="Web-{16B45C3A-79CE-5FA2-2F67-48F50B40277B}" dt="2025-06-20T12:01:05.292" v="274" actId="1076"/>
          <ac:cxnSpMkLst>
            <pc:docMk/>
            <pc:sldMk cId="892129177" sldId="257"/>
            <ac:cxnSpMk id="22" creationId="{FEFF012C-9CD2-997B-00FC-1EB49E97D95D}"/>
          </ac:cxnSpMkLst>
        </pc:cxnChg>
        <pc:cxnChg chg="mod">
          <ac:chgData name="Natasha Rea" userId="S::n.rea@stowhigh.com::fa6a36f7-c17d-444b-b02a-d6ef9af1ef5c" providerId="AD" clId="Web-{16B45C3A-79CE-5FA2-2F67-48F50B40277B}" dt="2025-06-20T12:06:18.145" v="468" actId="1076"/>
          <ac:cxnSpMkLst>
            <pc:docMk/>
            <pc:sldMk cId="892129177" sldId="257"/>
            <ac:cxnSpMk id="50" creationId="{A60CB24F-E9FB-45F9-A6B7-DEC4D785F590}"/>
          </ac:cxnSpMkLst>
        </pc:cxnChg>
        <pc:cxnChg chg="mod">
          <ac:chgData name="Natasha Rea" userId="S::n.rea@stowhigh.com::fa6a36f7-c17d-444b-b02a-d6ef9af1ef5c" providerId="AD" clId="Web-{16B45C3A-79CE-5FA2-2F67-48F50B40277B}" dt="2025-06-20T12:07:36.664" v="486" actId="1076"/>
          <ac:cxnSpMkLst>
            <pc:docMk/>
            <pc:sldMk cId="892129177" sldId="257"/>
            <ac:cxnSpMk id="153" creationId="{A60CB24F-E9FB-45F9-A6B7-DEC4D785F590}"/>
          </ac:cxnSpMkLst>
        </pc:cxnChg>
        <pc:cxnChg chg="mod">
          <ac:chgData name="Natasha Rea" userId="S::n.rea@stowhigh.com::fa6a36f7-c17d-444b-b02a-d6ef9af1ef5c" providerId="AD" clId="Web-{16B45C3A-79CE-5FA2-2F67-48F50B40277B}" dt="2025-06-20T12:00:59.338" v="269" actId="1076"/>
          <ac:cxnSpMkLst>
            <pc:docMk/>
            <pc:sldMk cId="892129177" sldId="257"/>
            <ac:cxnSpMk id="154" creationId="{45E38156-88CC-4438-AED9-3BB7A7CDBECF}"/>
          </ac:cxnSpMkLst>
        </pc:cxnChg>
        <pc:cxnChg chg="mod">
          <ac:chgData name="Natasha Rea" userId="S::n.rea@stowhigh.com::fa6a36f7-c17d-444b-b02a-d6ef9af1ef5c" providerId="AD" clId="Web-{16B45C3A-79CE-5FA2-2F67-48F50B40277B}" dt="2025-06-20T12:06:35.599" v="473" actId="1076"/>
          <ac:cxnSpMkLst>
            <pc:docMk/>
            <pc:sldMk cId="892129177" sldId="257"/>
            <ac:cxnSpMk id="167" creationId="{A60CB24F-E9FB-45F9-A6B7-DEC4D785F590}"/>
          </ac:cxnSpMkLst>
        </pc:cxnChg>
        <pc:cxnChg chg="mod">
          <ac:chgData name="Natasha Rea" userId="S::n.rea@stowhigh.com::fa6a36f7-c17d-444b-b02a-d6ef9af1ef5c" providerId="AD" clId="Web-{16B45C3A-79CE-5FA2-2F67-48F50B40277B}" dt="2025-06-20T11:59:30.367" v="216" actId="1076"/>
          <ac:cxnSpMkLst>
            <pc:docMk/>
            <pc:sldMk cId="892129177" sldId="257"/>
            <ac:cxnSpMk id="202" creationId="{45E38156-88CC-4438-AED9-3BB7A7CDBECF}"/>
          </ac:cxnSpMkLst>
        </pc:cxnChg>
        <pc:cxnChg chg="del mod">
          <ac:chgData name="Natasha Rea" userId="S::n.rea@stowhigh.com::fa6a36f7-c17d-444b-b02a-d6ef9af1ef5c" providerId="AD" clId="Web-{16B45C3A-79CE-5FA2-2F67-48F50B40277B}" dt="2025-06-20T11:56:29.252" v="96"/>
          <ac:cxnSpMkLst>
            <pc:docMk/>
            <pc:sldMk cId="892129177" sldId="257"/>
            <ac:cxnSpMk id="249" creationId="{45E38156-88CC-4438-AED9-3BB7A7CDBEC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2EBB441-A087-9741-AC22-467DE082748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73163"/>
            <a:ext cx="22415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DA52720-157F-7249-987D-B4EA99FB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1pPr>
    <a:lvl2pPr marL="655577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2pPr>
    <a:lvl3pPr marL="1311156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3pPr>
    <a:lvl4pPr marL="1966732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4pPr>
    <a:lvl5pPr marL="2622311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5pPr>
    <a:lvl6pPr marL="3277889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6pPr>
    <a:lvl7pPr marL="3933466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7pPr>
    <a:lvl8pPr marL="4589044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8pPr>
    <a:lvl9pPr marL="5244621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0463" y="1173163"/>
            <a:ext cx="22415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51146">
              <a:defRPr/>
            </a:pPr>
            <a:fld id="{ADA52720-157F-7249-987D-B4EA99FB5B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35114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387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A667-AB7D-834A-AEBE-4F875D006CA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CAD8-C89E-2146-A170-8B5F8B91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yellow star on a white background&#10;&#10;Description automatically generated">
            <a:extLst>
              <a:ext uri="{FF2B5EF4-FFF2-40B4-BE49-F238E27FC236}">
                <a16:creationId xmlns:a16="http://schemas.microsoft.com/office/drawing/2014/main" id="{CCC11738-CBEC-A86A-A44C-85478D15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4" y="3426567"/>
            <a:ext cx="371445" cy="348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3098" y="54971"/>
            <a:ext cx="5293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Stowmarket High School </a:t>
            </a:r>
            <a:endParaRPr lang="en-US" sz="2400" i="1" u="sng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DRAMA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Learning Journey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53960" y="13346684"/>
            <a:ext cx="6305034" cy="626117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y be an image of text that says &quot;山山 Stowmarket High School THE FUTURE OUR B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5" y="334684"/>
            <a:ext cx="1126395" cy="11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EF9152-8142-4680-A362-B4253B981D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06" r="530" b="32512"/>
          <a:stretch/>
        </p:blipFill>
        <p:spPr>
          <a:xfrm>
            <a:off x="9175087" y="13929205"/>
            <a:ext cx="1424911" cy="48137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203386" y="11174921"/>
            <a:ext cx="0" cy="34344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248876" y="13151057"/>
            <a:ext cx="996072" cy="9418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0095" y="13222484"/>
            <a:ext cx="75720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7</a:t>
            </a:r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744828" y="11435040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53960" y="11147589"/>
            <a:ext cx="6305034" cy="626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53960" y="8950401"/>
            <a:ext cx="6305034" cy="6261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53960" y="6755602"/>
            <a:ext cx="6363985" cy="6261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202841" y="4557274"/>
            <a:ext cx="6305034" cy="626117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Block Arc 69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5400000">
            <a:off x="7023614" y="9248723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Block Arc 71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5400000">
            <a:off x="7080562" y="4851093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Block Arc 72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810698" y="2657368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920830" y="13167405"/>
            <a:ext cx="1189103" cy="1110314"/>
            <a:chOff x="952794" y="11485515"/>
            <a:chExt cx="996072" cy="941849"/>
          </a:xfrm>
          <a:solidFill>
            <a:schemeClr val="bg1"/>
          </a:solidFill>
        </p:grpSpPr>
        <p:sp>
          <p:nvSpPr>
            <p:cNvPr id="9" name="Oval 8"/>
            <p:cNvSpPr/>
            <p:nvPr/>
          </p:nvSpPr>
          <p:spPr>
            <a:xfrm>
              <a:off x="952794" y="11485515"/>
              <a:ext cx="996072" cy="94184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8020" y="11633828"/>
              <a:ext cx="645618" cy="6610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32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8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527904" y="10879742"/>
            <a:ext cx="1158505" cy="1094774"/>
            <a:chOff x="8666092" y="9574611"/>
            <a:chExt cx="996072" cy="941849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666092" y="9574611"/>
              <a:ext cx="996072" cy="94184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76369" y="9739240"/>
              <a:ext cx="613475" cy="6704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32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9</a:t>
              </a:r>
            </a:p>
          </p:txBody>
        </p:sp>
      </p:grpSp>
      <p:sp>
        <p:nvSpPr>
          <p:cNvPr id="71" name="Block Arc 70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736868" y="7026260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1585949" y="8812041"/>
            <a:ext cx="1014005" cy="941849"/>
            <a:chOff x="5652985" y="6622536"/>
            <a:chExt cx="1014005" cy="941849"/>
          </a:xfrm>
        </p:grpSpPr>
        <p:sp>
          <p:nvSpPr>
            <p:cNvPr id="35" name="Oval 34"/>
            <p:cNvSpPr/>
            <p:nvPr/>
          </p:nvSpPr>
          <p:spPr>
            <a:xfrm>
              <a:off x="5652985" y="6622536"/>
              <a:ext cx="1014005" cy="9418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2585" y="6716320"/>
              <a:ext cx="738786" cy="779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32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10</a:t>
              </a:r>
            </a:p>
          </p:txBody>
        </p:sp>
      </p:grpSp>
      <p:pic>
        <p:nvPicPr>
          <p:cNvPr id="79" name="Graphic 2" descr="Group">
            <a:extLst>
              <a:ext uri="{FF2B5EF4-FFF2-40B4-BE49-F238E27FC236}">
                <a16:creationId xmlns:a16="http://schemas.microsoft.com/office/drawing/2014/main" id="{CE659AD1-7753-46E5-94CD-39F9F489E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6167" y="13144444"/>
            <a:ext cx="1030595" cy="103059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8421829" y="1818309"/>
            <a:ext cx="1907456" cy="155427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Employability Skills </a:t>
            </a:r>
          </a:p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taught in Drama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Aiming High             Teamwork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Staying Positive       Listening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Numeracy                 Creativity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Presenting                 Independence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Leadership                 Literacy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Problem Solving       Communication</a:t>
            </a:r>
          </a:p>
          <a:p>
            <a:pPr>
              <a:defRPr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744352" y="9569873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V="1">
            <a:off x="4279183" y="7273403"/>
            <a:ext cx="0" cy="37718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74229" y="1915053"/>
            <a:ext cx="136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levels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52600" y="2367562"/>
            <a:ext cx="232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BTEC courses </a:t>
            </a:r>
          </a:p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107156" y="3197638"/>
            <a:ext cx="75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levels </a:t>
            </a:r>
          </a:p>
        </p:txBody>
      </p:sp>
      <p:pic>
        <p:nvPicPr>
          <p:cNvPr id="190" name="Graphic 15" descr="Head with gears">
            <a:extLst>
              <a:ext uri="{FF2B5EF4-FFF2-40B4-BE49-F238E27FC236}">
                <a16:creationId xmlns:a16="http://schemas.microsoft.com/office/drawing/2014/main" id="{A64A7ED2-0370-4BF1-8C85-E194B7DA5D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56" y="1614280"/>
            <a:ext cx="1979529" cy="1979529"/>
          </a:xfrm>
          <a:prstGeom prst="rect">
            <a:avLst/>
          </a:prstGeom>
        </p:spPr>
      </p:pic>
      <p:grpSp>
        <p:nvGrpSpPr>
          <p:cNvPr id="238" name="Group 237"/>
          <p:cNvGrpSpPr/>
          <p:nvPr/>
        </p:nvGrpSpPr>
        <p:grpSpPr>
          <a:xfrm>
            <a:off x="2157359" y="1964306"/>
            <a:ext cx="3016382" cy="1392433"/>
            <a:chOff x="2157359" y="1964306"/>
            <a:chExt cx="3016382" cy="1392433"/>
          </a:xfrm>
          <a:solidFill>
            <a:srgbClr val="0070C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2D1697-493D-4EEA-9BF1-C16D669A5B45}"/>
                </a:ext>
              </a:extLst>
            </p:cNvPr>
            <p:cNvSpPr/>
            <p:nvPr/>
          </p:nvSpPr>
          <p:spPr>
            <a:xfrm>
              <a:off x="2246823" y="2365379"/>
              <a:ext cx="1357735" cy="6267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81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2157359" y="1964306"/>
              <a:ext cx="3016382" cy="1392433"/>
              <a:chOff x="2157359" y="1964306"/>
              <a:chExt cx="3016382" cy="1392433"/>
            </a:xfrm>
            <a:grpFill/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C93C4B9-DE2B-44DD-921C-8683F77E0258}"/>
                  </a:ext>
                </a:extLst>
              </p:cNvPr>
              <p:cNvSpPr/>
              <p:nvPr/>
            </p:nvSpPr>
            <p:spPr>
              <a:xfrm rot="631586">
                <a:off x="3474591" y="2887265"/>
                <a:ext cx="1380839" cy="2143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8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93C4B9-DE2B-44DD-921C-8683F77E0258}"/>
                  </a:ext>
                </a:extLst>
              </p:cNvPr>
              <p:cNvSpPr/>
              <p:nvPr/>
            </p:nvSpPr>
            <p:spPr>
              <a:xfrm>
                <a:off x="3495232" y="2584057"/>
                <a:ext cx="1380839" cy="2143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8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C93C4B9-DE2B-44DD-921C-8683F77E0258}"/>
                  </a:ext>
                </a:extLst>
              </p:cNvPr>
              <p:cNvSpPr/>
              <p:nvPr/>
            </p:nvSpPr>
            <p:spPr>
              <a:xfrm rot="20880206">
                <a:off x="3500720" y="2230648"/>
                <a:ext cx="1380839" cy="2143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8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B85D31BE-9BE0-3341-86C3-0BFD563EAA1B}"/>
                  </a:ext>
                </a:extLst>
              </p:cNvPr>
              <p:cNvSpPr/>
              <p:nvPr/>
            </p:nvSpPr>
            <p:spPr>
              <a:xfrm rot="16200000" flipV="1">
                <a:off x="4834982" y="2550316"/>
                <a:ext cx="373908" cy="303610"/>
              </a:xfrm>
              <a:prstGeom prst="triangle">
                <a:avLst>
                  <a:gd name="adj" fmla="val 45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8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B85D31BE-9BE0-3341-86C3-0BFD563EAA1B}"/>
                  </a:ext>
                </a:extLst>
              </p:cNvPr>
              <p:cNvSpPr/>
              <p:nvPr/>
            </p:nvSpPr>
            <p:spPr>
              <a:xfrm rot="15254366" flipV="1">
                <a:off x="4815627" y="2000427"/>
                <a:ext cx="380469" cy="308228"/>
              </a:xfrm>
              <a:prstGeom prst="triangle">
                <a:avLst>
                  <a:gd name="adj" fmla="val 45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8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B85D31BE-9BE0-3341-86C3-0BFD563EAA1B}"/>
                  </a:ext>
                </a:extLst>
              </p:cNvPr>
              <p:cNvSpPr/>
              <p:nvPr/>
            </p:nvSpPr>
            <p:spPr>
              <a:xfrm rot="16853506" flipV="1">
                <a:off x="4786514" y="3030218"/>
                <a:ext cx="372842" cy="280199"/>
              </a:xfrm>
              <a:prstGeom prst="triangle">
                <a:avLst>
                  <a:gd name="adj" fmla="val 45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8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157359" y="2366381"/>
                <a:ext cx="1693742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GCSE</a:t>
                </a:r>
              </a:p>
              <a:p>
                <a:pPr marL="0" marR="0" lvl="0" indent="0" algn="ctr" defTabSz="1311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Exams Results!</a:t>
                </a: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7061196" y="11572119"/>
            <a:ext cx="0" cy="38544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6435277" y="9571901"/>
            <a:ext cx="277079" cy="35846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9259132" y="7006984"/>
            <a:ext cx="397515" cy="38425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291821" y="4365022"/>
            <a:ext cx="0" cy="3434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7743411" y="13151057"/>
            <a:ext cx="0" cy="33032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6774822" y="13751519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5926930" y="13309401"/>
            <a:ext cx="0" cy="33032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4414704" y="13197999"/>
            <a:ext cx="0" cy="33032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181617" y="13855314"/>
            <a:ext cx="196875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1525005" y="12818832"/>
            <a:ext cx="280113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211613" y="13481381"/>
            <a:ext cx="244572" cy="17836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852067" y="12401882"/>
            <a:ext cx="340604" cy="8067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3890503" y="11037154"/>
            <a:ext cx="38549" cy="35521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Group 253"/>
          <p:cNvGrpSpPr/>
          <p:nvPr/>
        </p:nvGrpSpPr>
        <p:grpSpPr>
          <a:xfrm>
            <a:off x="7733188" y="4259996"/>
            <a:ext cx="1188498" cy="1199537"/>
            <a:chOff x="5652985" y="6622536"/>
            <a:chExt cx="1014005" cy="941849"/>
          </a:xfrm>
          <a:solidFill>
            <a:schemeClr val="bg1"/>
          </a:solidFill>
        </p:grpSpPr>
        <p:sp>
          <p:nvSpPr>
            <p:cNvPr id="255" name="Oval 254"/>
            <p:cNvSpPr/>
            <p:nvPr/>
          </p:nvSpPr>
          <p:spPr>
            <a:xfrm>
              <a:off x="5652985" y="6622536"/>
              <a:ext cx="1014005" cy="94184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837928" y="6791640"/>
              <a:ext cx="620145" cy="611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32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11</a:t>
              </a:r>
            </a:p>
          </p:txBody>
        </p:sp>
      </p:grp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6776202" y="5017018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2702893" y="4364139"/>
            <a:ext cx="0" cy="3434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915086" y="5020927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949155" y="3319640"/>
            <a:ext cx="304176" cy="8652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2053C60-BC69-4C7C-9966-E82F00C2A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0095" y="213871"/>
            <a:ext cx="2203040" cy="978031"/>
          </a:xfrm>
          <a:prstGeom prst="rect">
            <a:avLst/>
          </a:prstGeom>
        </p:spPr>
      </p:pic>
      <p:sp>
        <p:nvSpPr>
          <p:cNvPr id="312" name="Rectangle 31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081781" y="14053727"/>
            <a:ext cx="123813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/>
              <a:t>Commedia D'ell Arte 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5331058" y="12936618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/>
              <a:t>Storytelling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3638589" y="12713196"/>
            <a:ext cx="152935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/>
              <a:t>‘Friendship’ </a:t>
            </a:r>
            <a:br>
              <a:rPr lang="en-US" sz="1200" dirty="0">
                <a:ea typeface="Calibri"/>
                <a:cs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Theatre in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5D56223C-799E-4598-B05B-BBDE8575022A}"/>
              </a:ext>
            </a:extLst>
          </p:cNvPr>
          <p:cNvSpPr/>
          <p:nvPr/>
        </p:nvSpPr>
        <p:spPr>
          <a:xfrm>
            <a:off x="2498580" y="14220573"/>
            <a:ext cx="141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/>
              <a:t>Scripted Drama – ‘Ernie’s Incredible  </a:t>
            </a:r>
            <a:r>
              <a:rPr lang="en-US" sz="1200" dirty="0" err="1"/>
              <a:t>Illucinations</a:t>
            </a:r>
            <a:r>
              <a:rPr lang="en-US" sz="1200" dirty="0"/>
              <a:t>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5734F8F2-13D8-403E-9E69-754BE63EC32D}"/>
              </a:ext>
            </a:extLst>
          </p:cNvPr>
          <p:cNvSpPr/>
          <p:nvPr/>
        </p:nvSpPr>
        <p:spPr>
          <a:xfrm>
            <a:off x="-389765" y="12292209"/>
            <a:ext cx="1729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/>
              <a:t>Mask Theatre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1DBCE18-71EC-4DFB-AF76-1512CDB20537}"/>
              </a:ext>
            </a:extLst>
          </p:cNvPr>
          <p:cNvSpPr/>
          <p:nvPr/>
        </p:nvSpPr>
        <p:spPr>
          <a:xfrm>
            <a:off x="218046" y="13747722"/>
            <a:ext cx="123813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Darkwood Manor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58F496C-3BF9-4560-8D63-5CF01DD35D25}"/>
              </a:ext>
            </a:extLst>
          </p:cNvPr>
          <p:cNvSpPr/>
          <p:nvPr/>
        </p:nvSpPr>
        <p:spPr>
          <a:xfrm>
            <a:off x="3266295" y="10762314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/>
              <a:t>Devising Theatre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2A5B65E-8C3F-4CB3-9BC9-ED44AC28D502}"/>
              </a:ext>
            </a:extLst>
          </p:cNvPr>
          <p:cNvSpPr/>
          <p:nvPr/>
        </p:nvSpPr>
        <p:spPr>
          <a:xfrm>
            <a:off x="2960871" y="5407973"/>
            <a:ext cx="202718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dirty="0"/>
              <a:t>Component 3: </a:t>
            </a:r>
            <a:r>
              <a:rPr lang="en-US" sz="1200" dirty="0"/>
              <a:t>Devising unit.</a:t>
            </a:r>
            <a:br>
              <a:rPr lang="en-US" sz="1200" dirty="0"/>
            </a:br>
            <a:r>
              <a:rPr lang="en-US" sz="1200" dirty="0"/>
              <a:t>‘Responding to a Brief’ external brief released (January)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7CBDE81-F331-4D4C-A065-20E8F415DDC0}"/>
              </a:ext>
            </a:extLst>
          </p:cNvPr>
          <p:cNvSpPr/>
          <p:nvPr/>
        </p:nvSpPr>
        <p:spPr>
          <a:xfrm>
            <a:off x="1916892" y="3722400"/>
            <a:ext cx="178457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dirty="0"/>
              <a:t>Component 3: </a:t>
            </a:r>
            <a:br>
              <a:rPr lang="en-US" sz="1200" dirty="0"/>
            </a:br>
            <a:r>
              <a:rPr lang="en-US" sz="1200" dirty="0"/>
              <a:t>‘Responding to a Brief’ written exams x2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115887" y="12708632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/>
              <a:t>Introduction to Drama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4388068" y="3720881"/>
            <a:ext cx="179184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1200" dirty="0"/>
              <a:t>Mock written and performance exams for </a:t>
            </a:r>
            <a:r>
              <a:rPr lang="en-US" sz="1200" b="1" dirty="0"/>
              <a:t>Component 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3034747" y="7710274"/>
            <a:ext cx="264374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/>
              <a:t> Introduction to </a:t>
            </a:r>
            <a:r>
              <a:rPr lang="en-US" sz="1200" b="1" dirty="0"/>
              <a:t>Component 2:</a:t>
            </a:r>
            <a:r>
              <a:rPr lang="en-US" sz="1200" dirty="0"/>
              <a:t> </a:t>
            </a:r>
            <a:endParaRPr lang="en-US" sz="2550" dirty="0"/>
          </a:p>
          <a:p>
            <a:pPr algn="ctr">
              <a:defRPr/>
            </a:pPr>
            <a:r>
              <a:rPr lang="en-US" sz="1200" dirty="0"/>
              <a:t>Practical and Theory unit.  </a:t>
            </a:r>
            <a:endParaRPr lang="en-US" sz="2550"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200" dirty="0"/>
              <a:t>'Developing skills and techniques in the performing arts'.</a:t>
            </a:r>
            <a:endParaRPr lang="en-US" sz="2550"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200" dirty="0"/>
              <a:t>Exploration and Preparation.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1590414" y="7656715"/>
            <a:ext cx="160902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dirty="0"/>
              <a:t>Component 2</a:t>
            </a:r>
            <a:r>
              <a:rPr lang="en-US" sz="1200" dirty="0"/>
              <a:t> Assignment released. </a:t>
            </a:r>
            <a:endParaRPr lang="en-US" sz="1200" dirty="0">
              <a:cs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455546" y="5172475"/>
            <a:ext cx="1345667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/>
              <a:t> Introduction to </a:t>
            </a:r>
            <a:r>
              <a:rPr lang="en-US" sz="1200" b="1" dirty="0"/>
              <a:t>Component 1:</a:t>
            </a:r>
            <a:r>
              <a:rPr lang="en-US" sz="1200" dirty="0"/>
              <a:t> Theory unit. 'Exploring the performing arts'. Exploration and Preparation</a:t>
            </a:r>
            <a:br>
              <a:rPr lang="en-US" sz="1200" dirty="0"/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1917636" y="11965192"/>
            <a:ext cx="202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</a:rPr>
              <a:t>Contemporary Play ‘Matilda’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579499" y="9998639"/>
            <a:ext cx="108579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Verbatim Script: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Missing Dan Nolan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2694679" y="10002584"/>
            <a:ext cx="229354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Scripted Drama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'Blood Brothers'</a:t>
            </a:r>
            <a:endParaRPr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58F496C-3BF9-4560-8D63-5CF01DD35D25}"/>
              </a:ext>
            </a:extLst>
          </p:cNvPr>
          <p:cNvSpPr/>
          <p:nvPr/>
        </p:nvSpPr>
        <p:spPr>
          <a:xfrm>
            <a:off x="432150" y="10794691"/>
            <a:ext cx="123813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Shakespeare and Stage Combat  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lvl="0" algn="ctr">
              <a:defRPr/>
            </a:pPr>
            <a:r>
              <a:rPr lang="en-US" sz="1200" dirty="0"/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416822" y="11192304"/>
            <a:ext cx="298422" cy="27954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6367600" y="11897543"/>
            <a:ext cx="174559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Theatre Practitioners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Stanislavski, Brecht, Frantic Assembly, Artaud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2354875" y="11693535"/>
            <a:ext cx="39998" cy="26509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Left Arrow 238"/>
          <p:cNvSpPr/>
          <p:nvPr/>
        </p:nvSpPr>
        <p:spPr>
          <a:xfrm>
            <a:off x="7549381" y="2394646"/>
            <a:ext cx="875834" cy="46056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BFF37-D73D-10DF-BF16-DF9C13DAB3E6}"/>
              </a:ext>
            </a:extLst>
          </p:cNvPr>
          <p:cNvSpPr/>
          <p:nvPr/>
        </p:nvSpPr>
        <p:spPr>
          <a:xfrm>
            <a:off x="-34476" y="2172771"/>
            <a:ext cx="124865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1200" b="1" dirty="0"/>
              <a:t>Component 3: </a:t>
            </a:r>
            <a:br>
              <a:rPr lang="en-US" sz="1200" dirty="0"/>
            </a:br>
            <a:r>
              <a:rPr lang="en-US" sz="1200" dirty="0"/>
              <a:t>‘Responding to a Brief’ performance and final written exam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1D5541-96DE-C98E-70CD-82C0D0B32E25}"/>
              </a:ext>
            </a:extLst>
          </p:cNvPr>
          <p:cNvSpPr/>
          <p:nvPr/>
        </p:nvSpPr>
        <p:spPr>
          <a:xfrm>
            <a:off x="1663750" y="12664433"/>
            <a:ext cx="123813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Pantomime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306E7A-C4FA-E700-58D2-83C36FD58700}"/>
              </a:ext>
            </a:extLst>
          </p:cNvPr>
          <p:cNvSpPr/>
          <p:nvPr/>
        </p:nvSpPr>
        <p:spPr>
          <a:xfrm>
            <a:off x="6084297" y="9674036"/>
            <a:ext cx="224015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Theatre Roles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Set Designer</a:t>
            </a:r>
            <a:b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Lighting Designer</a:t>
            </a:r>
            <a:b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Puppet Designer</a:t>
            </a:r>
            <a:b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Costume Designer</a:t>
            </a:r>
            <a:b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Director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A31B25-A49D-0559-5F4A-39BF5E81327C}"/>
              </a:ext>
            </a:extLst>
          </p:cNvPr>
          <p:cNvCxnSpPr>
            <a:cxnSpLocks/>
          </p:cNvCxnSpPr>
          <p:nvPr/>
        </p:nvCxnSpPr>
        <p:spPr>
          <a:xfrm>
            <a:off x="9440298" y="10226999"/>
            <a:ext cx="435464" cy="10529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16665F1-7D4B-5FD1-600D-F24FB526B619}"/>
              </a:ext>
            </a:extLst>
          </p:cNvPr>
          <p:cNvSpPr/>
          <p:nvPr/>
        </p:nvSpPr>
        <p:spPr>
          <a:xfrm>
            <a:off x="6154056" y="7639217"/>
            <a:ext cx="2171713" cy="832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cs typeface="Calibri"/>
              </a:rPr>
              <a:t>Component 2: Exam material marked and submitted.</a:t>
            </a:r>
            <a:endParaRPr lang="en-US" sz="1200" b="1" i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1200" b="1" i="1" dirty="0">
                <a:solidFill>
                  <a:schemeClr val="tx1"/>
                </a:solidFill>
                <a:cs typeface="Calibri"/>
              </a:rPr>
              <a:t>30% of overall qualification </a:t>
            </a:r>
            <a:endParaRPr lang="en-US" sz="255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41" name="Picture 40" descr="A yellow star on a white background&#10;&#10;Description automatically generated">
            <a:extLst>
              <a:ext uri="{FF2B5EF4-FFF2-40B4-BE49-F238E27FC236}">
                <a16:creationId xmlns:a16="http://schemas.microsoft.com/office/drawing/2014/main" id="{CD322917-176F-9BB5-58D9-8C456F9D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91" y="7608374"/>
            <a:ext cx="371445" cy="348748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D5896EF-3A73-6942-CC11-681429E271A5}"/>
              </a:ext>
            </a:extLst>
          </p:cNvPr>
          <p:cNvSpPr/>
          <p:nvPr/>
        </p:nvSpPr>
        <p:spPr>
          <a:xfrm>
            <a:off x="5974710" y="5413423"/>
            <a:ext cx="2281823" cy="6338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cs typeface="Calibri"/>
              </a:rPr>
              <a:t>Component 1: Exam material marked and submitted 30% of overall qualification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" name="Picture 43" descr="A yellow star on a white background&#10;&#10;Description automatically generated">
            <a:extLst>
              <a:ext uri="{FF2B5EF4-FFF2-40B4-BE49-F238E27FC236}">
                <a16:creationId xmlns:a16="http://schemas.microsoft.com/office/drawing/2014/main" id="{7533C48B-7A35-BA43-E435-4FAF3871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14" y="5418783"/>
            <a:ext cx="371445" cy="348748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38D886-C6CB-0B25-7107-250BBEEB3AE6}"/>
              </a:ext>
            </a:extLst>
          </p:cNvPr>
          <p:cNvSpPr/>
          <p:nvPr/>
        </p:nvSpPr>
        <p:spPr>
          <a:xfrm>
            <a:off x="-5302" y="3726210"/>
            <a:ext cx="1169541" cy="853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cs typeface="Calibri"/>
              </a:rPr>
              <a:t>Exam material marked externally 40% of overall qualification 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9FEE99-1D09-4653-4113-E87ED83BA568}"/>
              </a:ext>
            </a:extLst>
          </p:cNvPr>
          <p:cNvCxnSpPr>
            <a:cxnSpLocks/>
          </p:cNvCxnSpPr>
          <p:nvPr/>
        </p:nvCxnSpPr>
        <p:spPr>
          <a:xfrm flipH="1" flipV="1">
            <a:off x="4175497" y="13819546"/>
            <a:ext cx="196875" cy="31062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4437AE8-1F85-8D49-5F0C-6CAC1C5E67C0}"/>
              </a:ext>
            </a:extLst>
          </p:cNvPr>
          <p:cNvSpPr/>
          <p:nvPr/>
        </p:nvSpPr>
        <p:spPr>
          <a:xfrm>
            <a:off x="4212156" y="14279948"/>
            <a:ext cx="1240305" cy="3346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cs typeface="Calibri"/>
              </a:rPr>
              <a:t>Year 7 written exam formal assessment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74FCDB-2DA6-4F3B-B356-682ADA660432}"/>
              </a:ext>
            </a:extLst>
          </p:cNvPr>
          <p:cNvCxnSpPr>
            <a:cxnSpLocks/>
          </p:cNvCxnSpPr>
          <p:nvPr/>
        </p:nvCxnSpPr>
        <p:spPr>
          <a:xfrm>
            <a:off x="2805691" y="11006499"/>
            <a:ext cx="78403" cy="27300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F062C-E12A-8B42-49F1-DA5F02E1A3FB}"/>
              </a:ext>
            </a:extLst>
          </p:cNvPr>
          <p:cNvSpPr/>
          <p:nvPr/>
        </p:nvSpPr>
        <p:spPr>
          <a:xfrm>
            <a:off x="1802359" y="10516031"/>
            <a:ext cx="1240305" cy="3346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cs typeface="Calibri"/>
              </a:rPr>
              <a:t>Year 8 written exam formal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3A678-434F-1731-C65F-1209652DCA77}"/>
              </a:ext>
            </a:extLst>
          </p:cNvPr>
          <p:cNvSpPr/>
          <p:nvPr/>
        </p:nvSpPr>
        <p:spPr>
          <a:xfrm>
            <a:off x="-143186" y="8140580"/>
            <a:ext cx="1358331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dirty="0"/>
              <a:t>Introduction to BTEC</a:t>
            </a:r>
            <a:endParaRPr lang="en-US"/>
          </a:p>
          <a:p>
            <a:pPr algn="ctr">
              <a:defRPr/>
            </a:pPr>
            <a:r>
              <a:rPr lang="en-US" sz="1200" dirty="0"/>
              <a:t>Exploration of professional repertoires. </a:t>
            </a:r>
            <a:endParaRPr lang="en-US" sz="1200" dirty="0">
              <a:ea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7DC74B-2AA0-A41D-3206-FFE35393B4F7}"/>
              </a:ext>
            </a:extLst>
          </p:cNvPr>
          <p:cNvCxnSpPr>
            <a:cxnSpLocks/>
          </p:cNvCxnSpPr>
          <p:nvPr/>
        </p:nvCxnSpPr>
        <p:spPr>
          <a:xfrm flipV="1">
            <a:off x="949282" y="8449470"/>
            <a:ext cx="304176" cy="8652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65BD76-7038-70BC-897B-6C6A5CF94233}"/>
              </a:ext>
            </a:extLst>
          </p:cNvPr>
          <p:cNvCxnSpPr>
            <a:cxnSpLocks/>
          </p:cNvCxnSpPr>
          <p:nvPr/>
        </p:nvCxnSpPr>
        <p:spPr>
          <a:xfrm flipH="1" flipV="1">
            <a:off x="2454132" y="7203064"/>
            <a:ext cx="139097" cy="36420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E84C72-9D19-5C9F-56EC-C34650112C28}"/>
              </a:ext>
            </a:extLst>
          </p:cNvPr>
          <p:cNvSpPr/>
          <p:nvPr/>
        </p:nvSpPr>
        <p:spPr>
          <a:xfrm>
            <a:off x="8799784" y="7458656"/>
            <a:ext cx="163104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dirty="0"/>
              <a:t>Component 1 </a:t>
            </a:r>
            <a:r>
              <a:rPr lang="en-US" sz="1200" dirty="0"/>
              <a:t>Assignment released. </a:t>
            </a:r>
            <a:endParaRPr lang="en-US" sz="1200" dirty="0">
              <a:cs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9001BB-F4AE-EC64-2EB9-AEA0DD5F1678}"/>
              </a:ext>
            </a:extLst>
          </p:cNvPr>
          <p:cNvCxnSpPr>
            <a:cxnSpLocks/>
          </p:cNvCxnSpPr>
          <p:nvPr/>
        </p:nvCxnSpPr>
        <p:spPr>
          <a:xfrm flipH="1">
            <a:off x="9435901" y="5145773"/>
            <a:ext cx="507625" cy="5622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FF012C-9CD2-997B-00FC-1EB49E97D95D}"/>
              </a:ext>
            </a:extLst>
          </p:cNvPr>
          <p:cNvCxnSpPr>
            <a:cxnSpLocks/>
          </p:cNvCxnSpPr>
          <p:nvPr/>
        </p:nvCxnSpPr>
        <p:spPr>
          <a:xfrm flipV="1">
            <a:off x="6909842" y="7240427"/>
            <a:ext cx="0" cy="37718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2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3485</TotalTime>
  <Words>244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Deuchars</dc:creator>
  <cp:lastModifiedBy>Natasha Rea</cp:lastModifiedBy>
  <cp:revision>480</cp:revision>
  <cp:lastPrinted>2021-09-13T22:47:52Z</cp:lastPrinted>
  <dcterms:created xsi:type="dcterms:W3CDTF">2021-06-07T09:28:29Z</dcterms:created>
  <dcterms:modified xsi:type="dcterms:W3CDTF">2025-06-20T12:08:09Z</dcterms:modified>
</cp:coreProperties>
</file>